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handoutMasterIdLst>
    <p:handoutMasterId r:id="rId19"/>
  </p:handoutMasterIdLst>
  <p:sldIdLst>
    <p:sldId id="314" r:id="rId5"/>
    <p:sldId id="343" r:id="rId6"/>
    <p:sldId id="323" r:id="rId7"/>
    <p:sldId id="317" r:id="rId8"/>
    <p:sldId id="337" r:id="rId9"/>
    <p:sldId id="340" r:id="rId10"/>
    <p:sldId id="338" r:id="rId11"/>
    <p:sldId id="335" r:id="rId12"/>
    <p:sldId id="333" r:id="rId13"/>
    <p:sldId id="327" r:id="rId14"/>
    <p:sldId id="330" r:id="rId15"/>
    <p:sldId id="324" r:id="rId16"/>
    <p:sldId id="326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1">
          <p15:clr>
            <a:srgbClr val="A4A3A4"/>
          </p15:clr>
        </p15:guide>
        <p15:guide id="2" pos="3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69696"/>
    <a:srgbClr val="9E9A95"/>
    <a:srgbClr val="382E25"/>
    <a:srgbClr val="C17945"/>
    <a:srgbClr val="31526A"/>
    <a:srgbClr val="690304"/>
    <a:srgbClr val="252626"/>
    <a:srgbClr val="A6A6A6"/>
    <a:srgbClr val="C6BFBB"/>
    <a:srgbClr val="ED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19" autoAdjust="0"/>
    <p:restoredTop sz="79475" autoAdjust="0"/>
  </p:normalViewPr>
  <p:slideViewPr>
    <p:cSldViewPr snapToGrid="0" snapToObjects="1">
      <p:cViewPr varScale="1">
        <p:scale>
          <a:sx n="119" d="100"/>
          <a:sy n="119" d="100"/>
        </p:scale>
        <p:origin x="1206" y="120"/>
      </p:cViewPr>
      <p:guideLst>
        <p:guide orient="horz" pos="3141"/>
        <p:guide pos="3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592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svg"/><Relationship Id="rId1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image" Target="../media/image14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2D690C-1474-4D48-A072-3E305B4100E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DD6CD8-DD26-2046-82B6-8F995091E819}" type="pres">
      <dgm:prSet presAssocID="{E12D690C-1474-4D48-A072-3E305B4100EB}" presName="diagram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E88E98C-604E-0847-8817-887E14826C9F}" type="presOf" srcId="{E12D690C-1474-4D48-A072-3E305B4100EB}" destId="{A0DD6CD8-DD26-2046-82B6-8F995091E819}" srcOrd="0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3DA286-3415-B440-82F7-BE2B815033C3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36FAEBC-989D-9C46-8AEA-3B47FD2BEA18}">
      <dgm:prSet phldrT="[Text]"/>
      <dgm:spPr/>
      <dgm:t>
        <a:bodyPr/>
        <a:lstStyle/>
        <a:p>
          <a:r>
            <a:rPr lang="en-US" dirty="0"/>
            <a:t>Incoming freshmen:</a:t>
          </a:r>
        </a:p>
      </dgm:t>
    </dgm:pt>
    <dgm:pt modelId="{18FA7CA5-E65D-5748-98E5-6EC797A603BB}" type="parTrans" cxnId="{FCE32F76-87AA-5F4C-A87F-18ECE97BA0E1}">
      <dgm:prSet/>
      <dgm:spPr/>
      <dgm:t>
        <a:bodyPr/>
        <a:lstStyle/>
        <a:p>
          <a:endParaRPr lang="en-US"/>
        </a:p>
      </dgm:t>
    </dgm:pt>
    <dgm:pt modelId="{5ADAFB4A-AC64-D549-93A4-55439DA5675D}" type="sibTrans" cxnId="{FCE32F76-87AA-5F4C-A87F-18ECE97BA0E1}">
      <dgm:prSet/>
      <dgm:spPr/>
      <dgm:t>
        <a:bodyPr/>
        <a:lstStyle/>
        <a:p>
          <a:endParaRPr lang="en-US"/>
        </a:p>
      </dgm:t>
    </dgm:pt>
    <dgm:pt modelId="{A8D9865C-5F2F-224F-9D06-5DE4F4824514}">
      <dgm:prSet phldrT="[Text]"/>
      <dgm:spPr/>
      <dgm:t>
        <a:bodyPr/>
        <a:lstStyle/>
        <a:p>
          <a:r>
            <a:rPr lang="en-US" dirty="0"/>
            <a:t>High school GPA of 3.75 or better</a:t>
          </a:r>
        </a:p>
      </dgm:t>
    </dgm:pt>
    <dgm:pt modelId="{E9B2BC32-B5EA-8E42-BC86-B018D8CB7411}" type="parTrans" cxnId="{7590D59A-428B-574D-BF95-77890D6B4D59}">
      <dgm:prSet/>
      <dgm:spPr/>
      <dgm:t>
        <a:bodyPr/>
        <a:lstStyle/>
        <a:p>
          <a:endParaRPr lang="en-US"/>
        </a:p>
      </dgm:t>
    </dgm:pt>
    <dgm:pt modelId="{D2E05E60-659E-2644-93B4-6083E4098FF6}" type="sibTrans" cxnId="{7590D59A-428B-574D-BF95-77890D6B4D59}">
      <dgm:prSet/>
      <dgm:spPr/>
      <dgm:t>
        <a:bodyPr/>
        <a:lstStyle/>
        <a:p>
          <a:endParaRPr lang="en-US"/>
        </a:p>
      </dgm:t>
    </dgm:pt>
    <dgm:pt modelId="{E925831A-50C0-154D-A028-FCED649EEBF3}">
      <dgm:prSet phldrT="[Text]"/>
      <dgm:spPr/>
      <dgm:t>
        <a:bodyPr/>
        <a:lstStyle/>
        <a:p>
          <a:r>
            <a:rPr lang="en-US" dirty="0"/>
            <a:t>Current IUPUC students:</a:t>
          </a:r>
        </a:p>
      </dgm:t>
    </dgm:pt>
    <dgm:pt modelId="{EE8F8E24-7DA6-7046-931E-41178FB9B0D3}" type="parTrans" cxnId="{02AE4C7E-EBF4-EF48-B2D6-2B813877BD6F}">
      <dgm:prSet/>
      <dgm:spPr/>
      <dgm:t>
        <a:bodyPr/>
        <a:lstStyle/>
        <a:p>
          <a:endParaRPr lang="en-US"/>
        </a:p>
      </dgm:t>
    </dgm:pt>
    <dgm:pt modelId="{F2AB4545-EDCA-C24F-881B-4C0A3DFEC632}" type="sibTrans" cxnId="{02AE4C7E-EBF4-EF48-B2D6-2B813877BD6F}">
      <dgm:prSet/>
      <dgm:spPr/>
      <dgm:t>
        <a:bodyPr/>
        <a:lstStyle/>
        <a:p>
          <a:endParaRPr lang="en-US"/>
        </a:p>
      </dgm:t>
    </dgm:pt>
    <dgm:pt modelId="{F748095C-4ADB-BB47-8EC2-3B5B6F60364D}">
      <dgm:prSet phldrT="[Text]"/>
      <dgm:spPr/>
      <dgm:t>
        <a:bodyPr/>
        <a:lstStyle/>
        <a:p>
          <a:r>
            <a:rPr lang="en-US" b="0" i="0" u="none" dirty="0"/>
            <a:t>IUPUC GPA of 3.5 or better after 12 credits or more</a:t>
          </a:r>
          <a:endParaRPr lang="en-US" i="0" dirty="0"/>
        </a:p>
      </dgm:t>
    </dgm:pt>
    <dgm:pt modelId="{3BA689C5-0436-8646-A2E2-15F803DBF49B}" type="parTrans" cxnId="{010DBEAC-E04B-7D4B-B1D4-B338288C97DB}">
      <dgm:prSet/>
      <dgm:spPr/>
      <dgm:t>
        <a:bodyPr/>
        <a:lstStyle/>
        <a:p>
          <a:endParaRPr lang="en-US"/>
        </a:p>
      </dgm:t>
    </dgm:pt>
    <dgm:pt modelId="{1566554F-43BE-3342-8791-132DF2C03154}" type="sibTrans" cxnId="{010DBEAC-E04B-7D4B-B1D4-B338288C97DB}">
      <dgm:prSet/>
      <dgm:spPr/>
      <dgm:t>
        <a:bodyPr/>
        <a:lstStyle/>
        <a:p>
          <a:endParaRPr lang="en-US"/>
        </a:p>
      </dgm:t>
    </dgm:pt>
    <dgm:pt modelId="{338E91C6-E279-474A-8DD4-D26C009280AE}" type="pres">
      <dgm:prSet presAssocID="{803DA286-3415-B440-82F7-BE2B815033C3}" presName="Name0" presStyleCnt="0">
        <dgm:presLayoutVars>
          <dgm:dir/>
          <dgm:animLvl val="lvl"/>
          <dgm:resizeHandles val="exact"/>
        </dgm:presLayoutVars>
      </dgm:prSet>
      <dgm:spPr/>
    </dgm:pt>
    <dgm:pt modelId="{0FE4AE96-592D-F044-9A55-8AFBE4EED963}" type="pres">
      <dgm:prSet presAssocID="{C36FAEBC-989D-9C46-8AEA-3B47FD2BEA18}" presName="composite" presStyleCnt="0"/>
      <dgm:spPr/>
    </dgm:pt>
    <dgm:pt modelId="{C0C36A76-CC57-5744-825D-1E183EA0654A}" type="pres">
      <dgm:prSet presAssocID="{C36FAEBC-989D-9C46-8AEA-3B47FD2BEA1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245956E-72B8-B948-9002-1FB24E8D3ECF}" type="pres">
      <dgm:prSet presAssocID="{C36FAEBC-989D-9C46-8AEA-3B47FD2BEA18}" presName="desTx" presStyleLbl="alignAccFollowNode1" presStyleIdx="0" presStyleCnt="2">
        <dgm:presLayoutVars>
          <dgm:bulletEnabled val="1"/>
        </dgm:presLayoutVars>
      </dgm:prSet>
      <dgm:spPr/>
    </dgm:pt>
    <dgm:pt modelId="{4C660E77-45CD-324B-A577-63D237EF2358}" type="pres">
      <dgm:prSet presAssocID="{5ADAFB4A-AC64-D549-93A4-55439DA5675D}" presName="space" presStyleCnt="0"/>
      <dgm:spPr/>
    </dgm:pt>
    <dgm:pt modelId="{E88D7D58-7BE2-FD49-903A-FA68879692C5}" type="pres">
      <dgm:prSet presAssocID="{E925831A-50C0-154D-A028-FCED649EEBF3}" presName="composite" presStyleCnt="0"/>
      <dgm:spPr/>
    </dgm:pt>
    <dgm:pt modelId="{0C2B8001-7C62-1C44-88E7-A333064C8BE6}" type="pres">
      <dgm:prSet presAssocID="{E925831A-50C0-154D-A028-FCED649EEBF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70796B5-621D-E34E-B2CF-AB4848F21A0E}" type="pres">
      <dgm:prSet presAssocID="{E925831A-50C0-154D-A028-FCED649EEBF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D3584C2B-B694-2B46-9806-9D54B6BDE75C}" type="presOf" srcId="{803DA286-3415-B440-82F7-BE2B815033C3}" destId="{338E91C6-E279-474A-8DD4-D26C009280AE}" srcOrd="0" destOrd="0" presId="urn:microsoft.com/office/officeart/2005/8/layout/hList1"/>
    <dgm:cxn modelId="{8B90022F-5D23-BB4A-8BC9-08C5AEE06941}" type="presOf" srcId="{E925831A-50C0-154D-A028-FCED649EEBF3}" destId="{0C2B8001-7C62-1C44-88E7-A333064C8BE6}" srcOrd="0" destOrd="0" presId="urn:microsoft.com/office/officeart/2005/8/layout/hList1"/>
    <dgm:cxn modelId="{00F9FD3A-8D26-5A46-A8EC-376253F38A2B}" type="presOf" srcId="{F748095C-4ADB-BB47-8EC2-3B5B6F60364D}" destId="{570796B5-621D-E34E-B2CF-AB4848F21A0E}" srcOrd="0" destOrd="0" presId="urn:microsoft.com/office/officeart/2005/8/layout/hList1"/>
    <dgm:cxn modelId="{FCE32F76-87AA-5F4C-A87F-18ECE97BA0E1}" srcId="{803DA286-3415-B440-82F7-BE2B815033C3}" destId="{C36FAEBC-989D-9C46-8AEA-3B47FD2BEA18}" srcOrd="0" destOrd="0" parTransId="{18FA7CA5-E65D-5748-98E5-6EC797A603BB}" sibTransId="{5ADAFB4A-AC64-D549-93A4-55439DA5675D}"/>
    <dgm:cxn modelId="{02AE4C7E-EBF4-EF48-B2D6-2B813877BD6F}" srcId="{803DA286-3415-B440-82F7-BE2B815033C3}" destId="{E925831A-50C0-154D-A028-FCED649EEBF3}" srcOrd="1" destOrd="0" parTransId="{EE8F8E24-7DA6-7046-931E-41178FB9B0D3}" sibTransId="{F2AB4545-EDCA-C24F-881B-4C0A3DFEC632}"/>
    <dgm:cxn modelId="{7590D59A-428B-574D-BF95-77890D6B4D59}" srcId="{C36FAEBC-989D-9C46-8AEA-3B47FD2BEA18}" destId="{A8D9865C-5F2F-224F-9D06-5DE4F4824514}" srcOrd="0" destOrd="0" parTransId="{E9B2BC32-B5EA-8E42-BC86-B018D8CB7411}" sibTransId="{D2E05E60-659E-2644-93B4-6083E4098FF6}"/>
    <dgm:cxn modelId="{010DBEAC-E04B-7D4B-B1D4-B338288C97DB}" srcId="{E925831A-50C0-154D-A028-FCED649EEBF3}" destId="{F748095C-4ADB-BB47-8EC2-3B5B6F60364D}" srcOrd="0" destOrd="0" parTransId="{3BA689C5-0436-8646-A2E2-15F803DBF49B}" sibTransId="{1566554F-43BE-3342-8791-132DF2C03154}"/>
    <dgm:cxn modelId="{F13F54E3-BBD1-FF42-AC2E-1FC17B107813}" type="presOf" srcId="{A8D9865C-5F2F-224F-9D06-5DE4F4824514}" destId="{A245956E-72B8-B948-9002-1FB24E8D3ECF}" srcOrd="0" destOrd="0" presId="urn:microsoft.com/office/officeart/2005/8/layout/hList1"/>
    <dgm:cxn modelId="{CD6087EC-4E88-C841-A772-024A80404463}" type="presOf" srcId="{C36FAEBC-989D-9C46-8AEA-3B47FD2BEA18}" destId="{C0C36A76-CC57-5744-825D-1E183EA0654A}" srcOrd="0" destOrd="0" presId="urn:microsoft.com/office/officeart/2005/8/layout/hList1"/>
    <dgm:cxn modelId="{AB83FE58-64C3-B44E-86FE-82219EFFC346}" type="presParOf" srcId="{338E91C6-E279-474A-8DD4-D26C009280AE}" destId="{0FE4AE96-592D-F044-9A55-8AFBE4EED963}" srcOrd="0" destOrd="0" presId="urn:microsoft.com/office/officeart/2005/8/layout/hList1"/>
    <dgm:cxn modelId="{E8ECE968-0AD6-0543-85CE-DCDF32AE331C}" type="presParOf" srcId="{0FE4AE96-592D-F044-9A55-8AFBE4EED963}" destId="{C0C36A76-CC57-5744-825D-1E183EA0654A}" srcOrd="0" destOrd="0" presId="urn:microsoft.com/office/officeart/2005/8/layout/hList1"/>
    <dgm:cxn modelId="{13FF049D-2BC6-E74C-9186-1D74828B6F97}" type="presParOf" srcId="{0FE4AE96-592D-F044-9A55-8AFBE4EED963}" destId="{A245956E-72B8-B948-9002-1FB24E8D3ECF}" srcOrd="1" destOrd="0" presId="urn:microsoft.com/office/officeart/2005/8/layout/hList1"/>
    <dgm:cxn modelId="{8DF01807-E539-E042-8D86-54B9B343BC83}" type="presParOf" srcId="{338E91C6-E279-474A-8DD4-D26C009280AE}" destId="{4C660E77-45CD-324B-A577-63D237EF2358}" srcOrd="1" destOrd="0" presId="urn:microsoft.com/office/officeart/2005/8/layout/hList1"/>
    <dgm:cxn modelId="{5665906E-028F-174C-8222-CB09324E80FF}" type="presParOf" srcId="{338E91C6-E279-474A-8DD4-D26C009280AE}" destId="{E88D7D58-7BE2-FD49-903A-FA68879692C5}" srcOrd="2" destOrd="0" presId="urn:microsoft.com/office/officeart/2005/8/layout/hList1"/>
    <dgm:cxn modelId="{C20961ED-777F-A14B-98B1-D543929A58DA}" type="presParOf" srcId="{E88D7D58-7BE2-FD49-903A-FA68879692C5}" destId="{0C2B8001-7C62-1C44-88E7-A333064C8BE6}" srcOrd="0" destOrd="0" presId="urn:microsoft.com/office/officeart/2005/8/layout/hList1"/>
    <dgm:cxn modelId="{942AB861-68E2-EB43-8A02-9A4E0B6BD87F}" type="presParOf" srcId="{E88D7D58-7BE2-FD49-903A-FA68879692C5}" destId="{570796B5-621D-E34E-B2CF-AB4848F21A0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D522C5-5A30-4C08-8081-678E49B8DC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1. $1,000 Scholarship</a:t>
          </a:r>
        </a:p>
        <a:p>
          <a:pPr>
            <a:lnSpc>
              <a:spcPct val="100000"/>
            </a:lnSpc>
            <a:defRPr cap="all"/>
          </a:pPr>
          <a:r>
            <a:rPr lang="en-US" dirty="0"/>
            <a:t>Per year (limited to 20 most qualified)</a:t>
          </a:r>
        </a:p>
      </dgm:t>
    </dgm:pt>
    <dgm:pt modelId="{DCE35A38-4FE4-4562-8228-7E5C0FB9AC5B}" type="parTrans" cxnId="{2726AE3D-F93E-46CA-BA75-328B696222EE}">
      <dgm:prSet/>
      <dgm:spPr/>
      <dgm:t>
        <a:bodyPr/>
        <a:lstStyle/>
        <a:p>
          <a:endParaRPr lang="en-US"/>
        </a:p>
      </dgm:t>
    </dgm:pt>
    <dgm:pt modelId="{5532B324-8458-4EBE-A0B0-AC31BD4492A1}" type="sibTrans" cxnId="{2726AE3D-F93E-46CA-BA75-328B696222EE}">
      <dgm:prSet/>
      <dgm:spPr/>
      <dgm:t>
        <a:bodyPr/>
        <a:lstStyle/>
        <a:p>
          <a:endParaRPr lang="en-US"/>
        </a:p>
      </dgm:t>
    </dgm:pt>
    <dgm:pt modelId="{61473F6F-1CDA-482C-90DA-23AEAFC215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2. Work closely with faculty on projects</a:t>
          </a:r>
        </a:p>
      </dgm:t>
    </dgm:pt>
    <dgm:pt modelId="{AB26A0A7-F68A-4C9C-A883-19F387DA25E7}" type="parTrans" cxnId="{7C6C3FFD-F380-4428-BA53-757F853D6CFC}">
      <dgm:prSet/>
      <dgm:spPr/>
      <dgm:t>
        <a:bodyPr/>
        <a:lstStyle/>
        <a:p>
          <a:endParaRPr lang="en-US"/>
        </a:p>
      </dgm:t>
    </dgm:pt>
    <dgm:pt modelId="{95476B30-A420-494E-8A1F-0060432A8BF8}" type="sibTrans" cxnId="{7C6C3FFD-F380-4428-BA53-757F853D6CFC}">
      <dgm:prSet/>
      <dgm:spPr/>
      <dgm:t>
        <a:bodyPr/>
        <a:lstStyle/>
        <a:p>
          <a:endParaRPr lang="en-US"/>
        </a:p>
      </dgm:t>
    </dgm:pt>
    <dgm:pt modelId="{29EE31EE-1926-4ABD-A574-94F6ED899F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3. RECEIVE SPECIAL RECOGNITION AT GRADUATION, ON YOUR DIPLOMA, AND RESUME</a:t>
          </a:r>
        </a:p>
      </dgm:t>
    </dgm:pt>
    <dgm:pt modelId="{0618FB9D-C628-4D7D-9DC7-7B50C66CE204}" type="parTrans" cxnId="{0F5968C0-6685-4649-B204-69CE92883D57}">
      <dgm:prSet/>
      <dgm:spPr/>
      <dgm:t>
        <a:bodyPr/>
        <a:lstStyle/>
        <a:p>
          <a:endParaRPr lang="en-US"/>
        </a:p>
      </dgm:t>
    </dgm:pt>
    <dgm:pt modelId="{349AFA99-2A9E-441A-ADA4-026F2C03D39F}" type="sibTrans" cxnId="{0F5968C0-6685-4649-B204-69CE92883D57}">
      <dgm:prSet/>
      <dgm:spPr/>
      <dgm:t>
        <a:bodyPr/>
        <a:lstStyle/>
        <a:p>
          <a:endParaRPr lang="en-US"/>
        </a:p>
      </dgm:t>
    </dgm:pt>
    <dgm:pt modelId="{9CC1D920-7C0A-704E-AE39-9FCF49E9AD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4. Present your work at conference, workshops, and events</a:t>
          </a:r>
        </a:p>
      </dgm:t>
    </dgm:pt>
    <dgm:pt modelId="{82C849E4-BA40-DB4A-8D80-6201440822E5}" type="parTrans" cxnId="{8C8D9A1E-C4C9-8240-ABA2-9A754F6E57DF}">
      <dgm:prSet/>
      <dgm:spPr/>
      <dgm:t>
        <a:bodyPr/>
        <a:lstStyle/>
        <a:p>
          <a:endParaRPr lang="en-US"/>
        </a:p>
      </dgm:t>
    </dgm:pt>
    <dgm:pt modelId="{6E22F987-07F9-294F-8C38-E44776DEE271}" type="sibTrans" cxnId="{8C8D9A1E-C4C9-8240-ABA2-9A754F6E57DF}">
      <dgm:prSet/>
      <dgm:spPr/>
      <dgm:t>
        <a:bodyPr/>
        <a:lstStyle/>
        <a:p>
          <a:endParaRPr lang="en-US"/>
        </a:p>
      </dgm:t>
    </dgm:pt>
    <dgm:pt modelId="{CB179210-B438-1C47-A3AB-6C082096B5E6}">
      <dgm:prSet/>
      <dgm:spPr/>
      <dgm:t>
        <a:bodyPr/>
        <a:lstStyle/>
        <a:p>
          <a:pPr>
            <a:lnSpc>
              <a:spcPct val="100000"/>
            </a:lnSpc>
            <a:buFont typeface="+mj-lt"/>
            <a:buAutoNum type="arabicPeriod"/>
          </a:pPr>
          <a:r>
            <a:rPr lang="en-US" b="0" i="0" u="none" dirty="0"/>
            <a:t>5. PARTICIPATE IN ACTIVITIES WITH FELLOW HONORS STUDENTS IN AND OUT OF THE CLASSROOM</a:t>
          </a:r>
          <a:endParaRPr lang="en-US" dirty="0"/>
        </a:p>
      </dgm:t>
    </dgm:pt>
    <dgm:pt modelId="{A45C9BDC-9DF5-BB4A-AC74-283EDA9F8B40}" type="parTrans" cxnId="{1055A108-1FEB-D248-A465-AD66D8DFCCA8}">
      <dgm:prSet/>
      <dgm:spPr/>
      <dgm:t>
        <a:bodyPr/>
        <a:lstStyle/>
        <a:p>
          <a:endParaRPr lang="en-US"/>
        </a:p>
      </dgm:t>
    </dgm:pt>
    <dgm:pt modelId="{492D5C1C-55A7-054D-BD0A-AA3ECB1AB5BC}" type="sibTrans" cxnId="{1055A108-1FEB-D248-A465-AD66D8DFCCA8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8D405A40-A6A3-45ED-A0FD-97B8E9243D10}" type="pres">
      <dgm:prSet presAssocID="{14D522C5-5A30-4C08-8081-678E49B8DC49}" presName="compNode" presStyleCnt="0"/>
      <dgm:spPr/>
    </dgm:pt>
    <dgm:pt modelId="{5B80CE3C-398E-4970-82AD-5723423C1998}" type="pres">
      <dgm:prSet presAssocID="{14D522C5-5A30-4C08-8081-678E49B8DC49}" presName="iconBgRect" presStyleLbl="bgShp" presStyleIdx="0" presStyleCnt="5" custScaleX="122166" custScaleY="123548"/>
      <dgm:spPr/>
    </dgm:pt>
    <dgm:pt modelId="{FC932848-175D-4F6D-BB35-AD76A2FBC3E7}" type="pres">
      <dgm:prSet presAssocID="{14D522C5-5A30-4C08-8081-678E49B8DC49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C4313BB-F0C2-4383-B241-F71B327F7639}" type="pres">
      <dgm:prSet presAssocID="{14D522C5-5A30-4C08-8081-678E49B8DC49}" presName="spaceRect" presStyleCnt="0"/>
      <dgm:spPr/>
    </dgm:pt>
    <dgm:pt modelId="{4DE5F8F1-265F-4B79-B9BA-3894DF251EC3}" type="pres">
      <dgm:prSet presAssocID="{14D522C5-5A30-4C08-8081-678E49B8DC49}" presName="textRect" presStyleLbl="revTx" presStyleIdx="0" presStyleCnt="5">
        <dgm:presLayoutVars>
          <dgm:chMax val="1"/>
          <dgm:chPref val="1"/>
        </dgm:presLayoutVars>
      </dgm:prSet>
      <dgm:spPr/>
    </dgm:pt>
    <dgm:pt modelId="{85720B44-73BB-44AA-B553-80E0F42E0F96}" type="pres">
      <dgm:prSet presAssocID="{5532B324-8458-4EBE-A0B0-AC31BD4492A1}" presName="sibTrans" presStyleCnt="0"/>
      <dgm:spPr/>
    </dgm:pt>
    <dgm:pt modelId="{E644810A-CD40-4DCD-A157-F26200539665}" type="pres">
      <dgm:prSet presAssocID="{61473F6F-1CDA-482C-90DA-23AEAFC215A5}" presName="compNode" presStyleCnt="0"/>
      <dgm:spPr/>
    </dgm:pt>
    <dgm:pt modelId="{F68843ED-BAA8-454B-9D81-FDED3B3CB6D1}" type="pres">
      <dgm:prSet presAssocID="{61473F6F-1CDA-482C-90DA-23AEAFC215A5}" presName="iconBgRect" presStyleLbl="bgShp" presStyleIdx="1" presStyleCnt="5" custScaleX="98886" custScaleY="117501"/>
      <dgm:spPr/>
    </dgm:pt>
    <dgm:pt modelId="{66C04A2C-56F1-4C89-A981-966F78C3377B}" type="pres">
      <dgm:prSet presAssocID="{61473F6F-1CDA-482C-90DA-23AEAFC215A5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072844-E6B1-4B0B-A5B3-EF60D7AE43FC}" type="pres">
      <dgm:prSet presAssocID="{61473F6F-1CDA-482C-90DA-23AEAFC215A5}" presName="spaceRect" presStyleCnt="0"/>
      <dgm:spPr/>
    </dgm:pt>
    <dgm:pt modelId="{CFA007A4-ECE0-4776-83A2-DC9D7CD79A13}" type="pres">
      <dgm:prSet presAssocID="{61473F6F-1CDA-482C-90DA-23AEAFC215A5}" presName="textRect" presStyleLbl="revTx" presStyleIdx="1" presStyleCnt="5">
        <dgm:presLayoutVars>
          <dgm:chMax val="1"/>
          <dgm:chPref val="1"/>
        </dgm:presLayoutVars>
      </dgm:prSet>
      <dgm:spPr/>
    </dgm:pt>
    <dgm:pt modelId="{554163BB-F483-415F-9484-21C0D14BD5DE}" type="pres">
      <dgm:prSet presAssocID="{95476B30-A420-494E-8A1F-0060432A8BF8}" presName="sibTrans" presStyleCnt="0"/>
      <dgm:spPr/>
    </dgm:pt>
    <dgm:pt modelId="{69455256-C086-43EF-ADD7-3D310A7D4E3D}" type="pres">
      <dgm:prSet presAssocID="{29EE31EE-1926-4ABD-A574-94F6ED899FB2}" presName="compNode" presStyleCnt="0"/>
      <dgm:spPr/>
    </dgm:pt>
    <dgm:pt modelId="{847092FC-2FEE-4680-B2C4-BE9C7A5AF305}" type="pres">
      <dgm:prSet presAssocID="{29EE31EE-1926-4ABD-A574-94F6ED899FB2}" presName="iconBgRect" presStyleLbl="bgShp" presStyleIdx="2" presStyleCnt="5" custScaleX="120080" custScaleY="113365"/>
      <dgm:spPr/>
    </dgm:pt>
    <dgm:pt modelId="{11DF42DC-3027-45E8-AE04-66C0F73C39DB}" type="pres">
      <dgm:prSet presAssocID="{29EE31EE-1926-4ABD-A574-94F6ED899FB2}" presName="iconRect" presStyleLbl="node1" presStyleIdx="2" presStyleCnt="5" custScaleX="116105" custScaleY="10581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B5452C8-C252-4DFF-BF0F-C8E4E8FC9C49}" type="pres">
      <dgm:prSet presAssocID="{29EE31EE-1926-4ABD-A574-94F6ED899FB2}" presName="spaceRect" presStyleCnt="0"/>
      <dgm:spPr/>
    </dgm:pt>
    <dgm:pt modelId="{BD5C9903-AB36-46BF-AEC4-433E7EC32D75}" type="pres">
      <dgm:prSet presAssocID="{29EE31EE-1926-4ABD-A574-94F6ED899FB2}" presName="textRect" presStyleLbl="revTx" presStyleIdx="2" presStyleCnt="5">
        <dgm:presLayoutVars>
          <dgm:chMax val="1"/>
          <dgm:chPref val="1"/>
        </dgm:presLayoutVars>
      </dgm:prSet>
      <dgm:spPr/>
    </dgm:pt>
    <dgm:pt modelId="{0770E7E4-5688-694D-8824-27EDBD07FBA5}" type="pres">
      <dgm:prSet presAssocID="{349AFA99-2A9E-441A-ADA4-026F2C03D39F}" presName="sibTrans" presStyleCnt="0"/>
      <dgm:spPr/>
    </dgm:pt>
    <dgm:pt modelId="{4DB963C9-1670-7E45-8C58-9C2E42C31622}" type="pres">
      <dgm:prSet presAssocID="{9CC1D920-7C0A-704E-AE39-9FCF49E9ADAB}" presName="compNode" presStyleCnt="0"/>
      <dgm:spPr/>
    </dgm:pt>
    <dgm:pt modelId="{438DCEA5-1B93-FE42-935C-D430B856511A}" type="pres">
      <dgm:prSet presAssocID="{9CC1D920-7C0A-704E-AE39-9FCF49E9ADAB}" presName="iconBgRect" presStyleLbl="bgShp" presStyleIdx="3" presStyleCnt="5" custScaleX="123452" custScaleY="118456"/>
      <dgm:spPr/>
    </dgm:pt>
    <dgm:pt modelId="{F4EB2BC9-FB43-AC45-9F18-C95D53DBB9F9}" type="pres">
      <dgm:prSet presAssocID="{9CC1D920-7C0A-704E-AE39-9FCF49E9ADAB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9BEB2E-6AFD-8E45-BC49-D4D4533DFE13}" type="pres">
      <dgm:prSet presAssocID="{9CC1D920-7C0A-704E-AE39-9FCF49E9ADAB}" presName="spaceRect" presStyleCnt="0"/>
      <dgm:spPr/>
    </dgm:pt>
    <dgm:pt modelId="{77E20F84-2E7A-8C46-B88F-03E3C2796383}" type="pres">
      <dgm:prSet presAssocID="{9CC1D920-7C0A-704E-AE39-9FCF49E9ADAB}" presName="textRect" presStyleLbl="revTx" presStyleIdx="3" presStyleCnt="5">
        <dgm:presLayoutVars>
          <dgm:chMax val="1"/>
          <dgm:chPref val="1"/>
        </dgm:presLayoutVars>
      </dgm:prSet>
      <dgm:spPr/>
    </dgm:pt>
    <dgm:pt modelId="{1892ABAF-C754-074D-BB91-4A5DFF83C2E0}" type="pres">
      <dgm:prSet presAssocID="{6E22F987-07F9-294F-8C38-E44776DEE271}" presName="sibTrans" presStyleCnt="0"/>
      <dgm:spPr/>
    </dgm:pt>
    <dgm:pt modelId="{809711E0-B07E-5F41-B6C6-9A2D4CE51334}" type="pres">
      <dgm:prSet presAssocID="{CB179210-B438-1C47-A3AB-6C082096B5E6}" presName="compNode" presStyleCnt="0"/>
      <dgm:spPr/>
    </dgm:pt>
    <dgm:pt modelId="{F2EE7C37-5275-A64F-AE10-156E3F42A006}" type="pres">
      <dgm:prSet presAssocID="{CB179210-B438-1C47-A3AB-6C082096B5E6}" presName="iconBgRect" presStyleLbl="bgShp" presStyleIdx="4" presStyleCnt="5" custScaleX="126825" custScaleY="110819"/>
      <dgm:spPr/>
    </dgm:pt>
    <dgm:pt modelId="{106730E7-4F80-CA4E-AAAB-06FDB67C5735}" type="pres">
      <dgm:prSet presAssocID="{CB179210-B438-1C47-A3AB-6C082096B5E6}" presName="iconRect" presStyleLbl="node1" presStyleIdx="4" presStyleCnt="5" custScaleX="136735" custScaleY="96081"/>
      <dgm:spPr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</dgm:pt>
    <dgm:pt modelId="{612DE288-068A-1547-A506-BF4D0BE9A413}" type="pres">
      <dgm:prSet presAssocID="{CB179210-B438-1C47-A3AB-6C082096B5E6}" presName="spaceRect" presStyleCnt="0"/>
      <dgm:spPr/>
    </dgm:pt>
    <dgm:pt modelId="{E4BB586B-C320-C24C-9457-0A6B90780775}" type="pres">
      <dgm:prSet presAssocID="{CB179210-B438-1C47-A3AB-6C082096B5E6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1055A108-1FEB-D248-A465-AD66D8DFCCA8}" srcId="{750E17DC-F80F-4FB7-9DC9-F2FD1B626B86}" destId="{CB179210-B438-1C47-A3AB-6C082096B5E6}" srcOrd="4" destOrd="0" parTransId="{A45C9BDC-9DF5-BB4A-AC74-283EDA9F8B40}" sibTransId="{492D5C1C-55A7-054D-BD0A-AA3ECB1AB5BC}"/>
    <dgm:cxn modelId="{9D38EE10-7FB1-0D4A-8F33-96A0335581C5}" type="presOf" srcId="{CB179210-B438-1C47-A3AB-6C082096B5E6}" destId="{E4BB586B-C320-C24C-9457-0A6B90780775}" srcOrd="0" destOrd="0" presId="urn:microsoft.com/office/officeart/2018/5/layout/IconCircleLabelList"/>
    <dgm:cxn modelId="{8C8D9A1E-C4C9-8240-ABA2-9A754F6E57DF}" srcId="{750E17DC-F80F-4FB7-9DC9-F2FD1B626B86}" destId="{9CC1D920-7C0A-704E-AE39-9FCF49E9ADAB}" srcOrd="3" destOrd="0" parTransId="{82C849E4-BA40-DB4A-8D80-6201440822E5}" sibTransId="{6E22F987-07F9-294F-8C38-E44776DEE271}"/>
    <dgm:cxn modelId="{2726AE3D-F93E-46CA-BA75-328B696222EE}" srcId="{750E17DC-F80F-4FB7-9DC9-F2FD1B626B86}" destId="{14D522C5-5A30-4C08-8081-678E49B8DC49}" srcOrd="0" destOrd="0" parTransId="{DCE35A38-4FE4-4562-8228-7E5C0FB9AC5B}" sibTransId="{5532B324-8458-4EBE-A0B0-AC31BD4492A1}"/>
    <dgm:cxn modelId="{9D42AC54-410B-48AB-B785-50043314451F}" type="presOf" srcId="{29EE31EE-1926-4ABD-A574-94F6ED899FB2}" destId="{BD5C9903-AB36-46BF-AEC4-433E7EC32D75}" srcOrd="0" destOrd="0" presId="urn:microsoft.com/office/officeart/2018/5/layout/IconCircleLabelList"/>
    <dgm:cxn modelId="{BD20B184-5308-483F-BBCA-1CFE4A0DDE84}" type="presOf" srcId="{14D522C5-5A30-4C08-8081-678E49B8DC49}" destId="{4DE5F8F1-265F-4B79-B9BA-3894DF251EC3}" srcOrd="0" destOrd="0" presId="urn:microsoft.com/office/officeart/2018/5/layout/IconCircleLabelList"/>
    <dgm:cxn modelId="{B56EC0A8-3776-4745-837E-E5AFA67C911D}" type="presOf" srcId="{61473F6F-1CDA-482C-90DA-23AEAFC215A5}" destId="{CFA007A4-ECE0-4776-83A2-DC9D7CD79A13}" srcOrd="0" destOrd="0" presId="urn:microsoft.com/office/officeart/2018/5/layout/IconCircleLabelList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0F5968C0-6685-4649-B204-69CE92883D57}" srcId="{750E17DC-F80F-4FB7-9DC9-F2FD1B626B86}" destId="{29EE31EE-1926-4ABD-A574-94F6ED899FB2}" srcOrd="2" destOrd="0" parTransId="{0618FB9D-C628-4D7D-9DC7-7B50C66CE204}" sibTransId="{349AFA99-2A9E-441A-ADA4-026F2C03D39F}"/>
    <dgm:cxn modelId="{A79245F5-7A6E-4646-80DA-DF9C08C81B99}" type="presOf" srcId="{9CC1D920-7C0A-704E-AE39-9FCF49E9ADAB}" destId="{77E20F84-2E7A-8C46-B88F-03E3C2796383}" srcOrd="0" destOrd="0" presId="urn:microsoft.com/office/officeart/2018/5/layout/IconCircleLabelList"/>
    <dgm:cxn modelId="{7C6C3FFD-F380-4428-BA53-757F853D6CFC}" srcId="{750E17DC-F80F-4FB7-9DC9-F2FD1B626B86}" destId="{61473F6F-1CDA-482C-90DA-23AEAFC215A5}" srcOrd="1" destOrd="0" parTransId="{AB26A0A7-F68A-4C9C-A883-19F387DA25E7}" sibTransId="{95476B30-A420-494E-8A1F-0060432A8BF8}"/>
    <dgm:cxn modelId="{8E4FBB32-B4A7-4BE6-99EA-23378F9DDC5C}" type="presParOf" srcId="{3A80A326-F244-441E-A36D-FF2EF38AD78A}" destId="{8D405A40-A6A3-45ED-A0FD-97B8E9243D10}" srcOrd="0" destOrd="0" presId="urn:microsoft.com/office/officeart/2018/5/layout/IconCircleLabelList"/>
    <dgm:cxn modelId="{139BA2F7-C7E0-4B22-A4E7-DBE5A0344D57}" type="presParOf" srcId="{8D405A40-A6A3-45ED-A0FD-97B8E9243D10}" destId="{5B80CE3C-398E-4970-82AD-5723423C1998}" srcOrd="0" destOrd="0" presId="urn:microsoft.com/office/officeart/2018/5/layout/IconCircleLabelList"/>
    <dgm:cxn modelId="{CD2A775D-6FDA-4228-84FE-53F4D1240D11}" type="presParOf" srcId="{8D405A40-A6A3-45ED-A0FD-97B8E9243D10}" destId="{FC932848-175D-4F6D-BB35-AD76A2FBC3E7}" srcOrd="1" destOrd="0" presId="urn:microsoft.com/office/officeart/2018/5/layout/IconCircleLabelList"/>
    <dgm:cxn modelId="{4D1A0AFD-6EE8-4453-83BD-AAAA48653480}" type="presParOf" srcId="{8D405A40-A6A3-45ED-A0FD-97B8E9243D10}" destId="{5C4313BB-F0C2-4383-B241-F71B327F7639}" srcOrd="2" destOrd="0" presId="urn:microsoft.com/office/officeart/2018/5/layout/IconCircleLabelList"/>
    <dgm:cxn modelId="{063BB582-AEBF-425F-9F90-F87CA898277A}" type="presParOf" srcId="{8D405A40-A6A3-45ED-A0FD-97B8E9243D10}" destId="{4DE5F8F1-265F-4B79-B9BA-3894DF251EC3}" srcOrd="3" destOrd="0" presId="urn:microsoft.com/office/officeart/2018/5/layout/IconCircleLabelList"/>
    <dgm:cxn modelId="{AEBB913D-5F4E-4390-B97D-042948126F25}" type="presParOf" srcId="{3A80A326-F244-441E-A36D-FF2EF38AD78A}" destId="{85720B44-73BB-44AA-B553-80E0F42E0F96}" srcOrd="1" destOrd="0" presId="urn:microsoft.com/office/officeart/2018/5/layout/IconCircleLabelList"/>
    <dgm:cxn modelId="{9041B02D-6751-4119-9AD2-290482A01648}" type="presParOf" srcId="{3A80A326-F244-441E-A36D-FF2EF38AD78A}" destId="{E644810A-CD40-4DCD-A157-F26200539665}" srcOrd="2" destOrd="0" presId="urn:microsoft.com/office/officeart/2018/5/layout/IconCircleLabelList"/>
    <dgm:cxn modelId="{66B7F6FF-8F9E-4229-8E10-9C710F766F58}" type="presParOf" srcId="{E644810A-CD40-4DCD-A157-F26200539665}" destId="{F68843ED-BAA8-454B-9D81-FDED3B3CB6D1}" srcOrd="0" destOrd="0" presId="urn:microsoft.com/office/officeart/2018/5/layout/IconCircleLabelList"/>
    <dgm:cxn modelId="{31691CD0-2B9C-4CFB-B0E3-233FC88F2E3F}" type="presParOf" srcId="{E644810A-CD40-4DCD-A157-F26200539665}" destId="{66C04A2C-56F1-4C89-A981-966F78C3377B}" srcOrd="1" destOrd="0" presId="urn:microsoft.com/office/officeart/2018/5/layout/IconCircleLabelList"/>
    <dgm:cxn modelId="{27D4717C-67DE-4EAF-BED0-2F0FC6128C74}" type="presParOf" srcId="{E644810A-CD40-4DCD-A157-F26200539665}" destId="{6C072844-E6B1-4B0B-A5B3-EF60D7AE43FC}" srcOrd="2" destOrd="0" presId="urn:microsoft.com/office/officeart/2018/5/layout/IconCircleLabelList"/>
    <dgm:cxn modelId="{FBFA4F50-BAF9-4C04-878F-645700B54C8A}" type="presParOf" srcId="{E644810A-CD40-4DCD-A157-F26200539665}" destId="{CFA007A4-ECE0-4776-83A2-DC9D7CD79A13}" srcOrd="3" destOrd="0" presId="urn:microsoft.com/office/officeart/2018/5/layout/IconCircleLabelList"/>
    <dgm:cxn modelId="{36A0DE22-F4ED-42B2-A6AA-96AE6033CC94}" type="presParOf" srcId="{3A80A326-F244-441E-A36D-FF2EF38AD78A}" destId="{554163BB-F483-415F-9484-21C0D14BD5DE}" srcOrd="3" destOrd="0" presId="urn:microsoft.com/office/officeart/2018/5/layout/IconCircleLabelList"/>
    <dgm:cxn modelId="{5E3E9C96-E835-4F87-844A-0D07662546FA}" type="presParOf" srcId="{3A80A326-F244-441E-A36D-FF2EF38AD78A}" destId="{69455256-C086-43EF-ADD7-3D310A7D4E3D}" srcOrd="4" destOrd="0" presId="urn:microsoft.com/office/officeart/2018/5/layout/IconCircleLabelList"/>
    <dgm:cxn modelId="{F89D20A2-A929-4614-923C-715B645CAD9F}" type="presParOf" srcId="{69455256-C086-43EF-ADD7-3D310A7D4E3D}" destId="{847092FC-2FEE-4680-B2C4-BE9C7A5AF305}" srcOrd="0" destOrd="0" presId="urn:microsoft.com/office/officeart/2018/5/layout/IconCircleLabelList"/>
    <dgm:cxn modelId="{365C807C-8ACB-491E-9B80-F822F70F78BF}" type="presParOf" srcId="{69455256-C086-43EF-ADD7-3D310A7D4E3D}" destId="{11DF42DC-3027-45E8-AE04-66C0F73C39DB}" srcOrd="1" destOrd="0" presId="urn:microsoft.com/office/officeart/2018/5/layout/IconCircleLabelList"/>
    <dgm:cxn modelId="{3B921F7C-D03C-4F6C-8480-44F38C0BAFC8}" type="presParOf" srcId="{69455256-C086-43EF-ADD7-3D310A7D4E3D}" destId="{3B5452C8-C252-4DFF-BF0F-C8E4E8FC9C49}" srcOrd="2" destOrd="0" presId="urn:microsoft.com/office/officeart/2018/5/layout/IconCircleLabelList"/>
    <dgm:cxn modelId="{6BDC4455-B56F-4751-B659-476B44D3272E}" type="presParOf" srcId="{69455256-C086-43EF-ADD7-3D310A7D4E3D}" destId="{BD5C9903-AB36-46BF-AEC4-433E7EC32D75}" srcOrd="3" destOrd="0" presId="urn:microsoft.com/office/officeart/2018/5/layout/IconCircleLabelList"/>
    <dgm:cxn modelId="{EC545BE5-C5E2-2B42-9A3E-4DFB669510C9}" type="presParOf" srcId="{3A80A326-F244-441E-A36D-FF2EF38AD78A}" destId="{0770E7E4-5688-694D-8824-27EDBD07FBA5}" srcOrd="5" destOrd="0" presId="urn:microsoft.com/office/officeart/2018/5/layout/IconCircleLabelList"/>
    <dgm:cxn modelId="{4A89F53B-42BA-5D4D-A71F-A54736AD6AFD}" type="presParOf" srcId="{3A80A326-F244-441E-A36D-FF2EF38AD78A}" destId="{4DB963C9-1670-7E45-8C58-9C2E42C31622}" srcOrd="6" destOrd="0" presId="urn:microsoft.com/office/officeart/2018/5/layout/IconCircleLabelList"/>
    <dgm:cxn modelId="{4F7B273B-1DED-F54C-9A40-F67E08E0B67F}" type="presParOf" srcId="{4DB963C9-1670-7E45-8C58-9C2E42C31622}" destId="{438DCEA5-1B93-FE42-935C-D430B856511A}" srcOrd="0" destOrd="0" presId="urn:microsoft.com/office/officeart/2018/5/layout/IconCircleLabelList"/>
    <dgm:cxn modelId="{299D7EC9-CC03-5D46-A18A-3E6D2769835B}" type="presParOf" srcId="{4DB963C9-1670-7E45-8C58-9C2E42C31622}" destId="{F4EB2BC9-FB43-AC45-9F18-C95D53DBB9F9}" srcOrd="1" destOrd="0" presId="urn:microsoft.com/office/officeart/2018/5/layout/IconCircleLabelList"/>
    <dgm:cxn modelId="{6FA26BED-4449-4E41-8860-7DA74813B971}" type="presParOf" srcId="{4DB963C9-1670-7E45-8C58-9C2E42C31622}" destId="{789BEB2E-6AFD-8E45-BC49-D4D4533DFE13}" srcOrd="2" destOrd="0" presId="urn:microsoft.com/office/officeart/2018/5/layout/IconCircleLabelList"/>
    <dgm:cxn modelId="{A1B05BB4-2BA5-2940-AD2F-EC4E82A11C61}" type="presParOf" srcId="{4DB963C9-1670-7E45-8C58-9C2E42C31622}" destId="{77E20F84-2E7A-8C46-B88F-03E3C2796383}" srcOrd="3" destOrd="0" presId="urn:microsoft.com/office/officeart/2018/5/layout/IconCircleLabelList"/>
    <dgm:cxn modelId="{1A4B9F19-E7C1-E84E-AC1D-B2BD7FEAA1C9}" type="presParOf" srcId="{3A80A326-F244-441E-A36D-FF2EF38AD78A}" destId="{1892ABAF-C754-074D-BB91-4A5DFF83C2E0}" srcOrd="7" destOrd="0" presId="urn:microsoft.com/office/officeart/2018/5/layout/IconCircleLabelList"/>
    <dgm:cxn modelId="{CF2C0955-1B8F-F240-A51E-5B86AE72F22C}" type="presParOf" srcId="{3A80A326-F244-441E-A36D-FF2EF38AD78A}" destId="{809711E0-B07E-5F41-B6C6-9A2D4CE51334}" srcOrd="8" destOrd="0" presId="urn:microsoft.com/office/officeart/2018/5/layout/IconCircleLabelList"/>
    <dgm:cxn modelId="{C219EA44-C94C-E04D-B728-E41403A7F086}" type="presParOf" srcId="{809711E0-B07E-5F41-B6C6-9A2D4CE51334}" destId="{F2EE7C37-5275-A64F-AE10-156E3F42A006}" srcOrd="0" destOrd="0" presId="urn:microsoft.com/office/officeart/2018/5/layout/IconCircleLabelList"/>
    <dgm:cxn modelId="{B1182E61-3DC0-4A43-B009-71AE95190A83}" type="presParOf" srcId="{809711E0-B07E-5F41-B6C6-9A2D4CE51334}" destId="{106730E7-4F80-CA4E-AAAB-06FDB67C5735}" srcOrd="1" destOrd="0" presId="urn:microsoft.com/office/officeart/2018/5/layout/IconCircleLabelList"/>
    <dgm:cxn modelId="{9B2EB6B0-8726-C14D-A715-9F1EBA118BFB}" type="presParOf" srcId="{809711E0-B07E-5F41-B6C6-9A2D4CE51334}" destId="{612DE288-068A-1547-A506-BF4D0BE9A413}" srcOrd="2" destOrd="0" presId="urn:microsoft.com/office/officeart/2018/5/layout/IconCircleLabelList"/>
    <dgm:cxn modelId="{A0C7D87E-CFD9-F846-8C65-A0C7701B61E3}" type="presParOf" srcId="{809711E0-B07E-5F41-B6C6-9A2D4CE51334}" destId="{E4BB586B-C320-C24C-9457-0A6B907807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D522C5-5A30-4C08-8081-678E49B8DC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DCE35A38-4FE4-4562-8228-7E5C0FB9AC5B}" type="parTrans" cxnId="{2726AE3D-F93E-46CA-BA75-328B696222EE}">
      <dgm:prSet/>
      <dgm:spPr/>
      <dgm:t>
        <a:bodyPr/>
        <a:lstStyle/>
        <a:p>
          <a:endParaRPr lang="en-US"/>
        </a:p>
      </dgm:t>
    </dgm:pt>
    <dgm:pt modelId="{5532B324-8458-4EBE-A0B0-AC31BD4492A1}" type="sibTrans" cxnId="{2726AE3D-F93E-46CA-BA75-328B696222EE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8D405A40-A6A3-45ED-A0FD-97B8E9243D10}" type="pres">
      <dgm:prSet presAssocID="{14D522C5-5A30-4C08-8081-678E49B8DC49}" presName="compNode" presStyleCnt="0"/>
      <dgm:spPr/>
    </dgm:pt>
    <dgm:pt modelId="{5B80CE3C-398E-4970-82AD-5723423C1998}" type="pres">
      <dgm:prSet presAssocID="{14D522C5-5A30-4C08-8081-678E49B8DC49}" presName="iconBgRect" presStyleLbl="bgShp" presStyleIdx="0" presStyleCnt="1" custScaleX="122166" custScaleY="123548"/>
      <dgm:spPr/>
    </dgm:pt>
    <dgm:pt modelId="{FC932848-175D-4F6D-BB35-AD76A2FBC3E7}" type="pres">
      <dgm:prSet presAssocID="{14D522C5-5A30-4C08-8081-678E49B8DC49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5C4313BB-F0C2-4383-B241-F71B327F7639}" type="pres">
      <dgm:prSet presAssocID="{14D522C5-5A30-4C08-8081-678E49B8DC49}" presName="spaceRect" presStyleCnt="0"/>
      <dgm:spPr/>
    </dgm:pt>
    <dgm:pt modelId="{4DE5F8F1-265F-4B79-B9BA-3894DF251EC3}" type="pres">
      <dgm:prSet presAssocID="{14D522C5-5A30-4C08-8081-678E49B8DC49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2726AE3D-F93E-46CA-BA75-328B696222EE}" srcId="{750E17DC-F80F-4FB7-9DC9-F2FD1B626B86}" destId="{14D522C5-5A30-4C08-8081-678E49B8DC49}" srcOrd="0" destOrd="0" parTransId="{DCE35A38-4FE4-4562-8228-7E5C0FB9AC5B}" sibTransId="{5532B324-8458-4EBE-A0B0-AC31BD4492A1}"/>
    <dgm:cxn modelId="{BD20B184-5308-483F-BBCA-1CFE4A0DDE84}" type="presOf" srcId="{14D522C5-5A30-4C08-8081-678E49B8DC49}" destId="{4DE5F8F1-265F-4B79-B9BA-3894DF251EC3}" srcOrd="0" destOrd="0" presId="urn:microsoft.com/office/officeart/2018/5/layout/IconCircleLabelList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8E4FBB32-B4A7-4BE6-99EA-23378F9DDC5C}" type="presParOf" srcId="{3A80A326-F244-441E-A36D-FF2EF38AD78A}" destId="{8D405A40-A6A3-45ED-A0FD-97B8E9243D10}" srcOrd="0" destOrd="0" presId="urn:microsoft.com/office/officeart/2018/5/layout/IconCircleLabelList"/>
    <dgm:cxn modelId="{139BA2F7-C7E0-4B22-A4E7-DBE5A0344D57}" type="presParOf" srcId="{8D405A40-A6A3-45ED-A0FD-97B8E9243D10}" destId="{5B80CE3C-398E-4970-82AD-5723423C1998}" srcOrd="0" destOrd="0" presId="urn:microsoft.com/office/officeart/2018/5/layout/IconCircleLabelList"/>
    <dgm:cxn modelId="{CD2A775D-6FDA-4228-84FE-53F4D1240D11}" type="presParOf" srcId="{8D405A40-A6A3-45ED-A0FD-97B8E9243D10}" destId="{FC932848-175D-4F6D-BB35-AD76A2FBC3E7}" srcOrd="1" destOrd="0" presId="urn:microsoft.com/office/officeart/2018/5/layout/IconCircleLabelList"/>
    <dgm:cxn modelId="{4D1A0AFD-6EE8-4453-83BD-AAAA48653480}" type="presParOf" srcId="{8D405A40-A6A3-45ED-A0FD-97B8E9243D10}" destId="{5C4313BB-F0C2-4383-B241-F71B327F7639}" srcOrd="2" destOrd="0" presId="urn:microsoft.com/office/officeart/2018/5/layout/IconCircleLabelList"/>
    <dgm:cxn modelId="{063BB582-AEBF-425F-9F90-F87CA898277A}" type="presParOf" srcId="{8D405A40-A6A3-45ED-A0FD-97B8E9243D10}" destId="{4DE5F8F1-265F-4B79-B9BA-3894DF251EC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473F6F-1CDA-482C-90DA-23AEAFC215A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AB26A0A7-F68A-4C9C-A883-19F387DA25E7}" type="parTrans" cxnId="{7C6C3FFD-F380-4428-BA53-757F853D6CFC}">
      <dgm:prSet/>
      <dgm:spPr/>
      <dgm:t>
        <a:bodyPr/>
        <a:lstStyle/>
        <a:p>
          <a:endParaRPr lang="en-US"/>
        </a:p>
      </dgm:t>
    </dgm:pt>
    <dgm:pt modelId="{95476B30-A420-494E-8A1F-0060432A8BF8}" type="sibTrans" cxnId="{7C6C3FFD-F380-4428-BA53-757F853D6CFC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E644810A-CD40-4DCD-A157-F26200539665}" type="pres">
      <dgm:prSet presAssocID="{61473F6F-1CDA-482C-90DA-23AEAFC215A5}" presName="compNode" presStyleCnt="0"/>
      <dgm:spPr/>
    </dgm:pt>
    <dgm:pt modelId="{F68843ED-BAA8-454B-9D81-FDED3B3CB6D1}" type="pres">
      <dgm:prSet presAssocID="{61473F6F-1CDA-482C-90DA-23AEAFC215A5}" presName="iconBgRect" presStyleLbl="bgShp" presStyleIdx="0" presStyleCnt="1" custScaleX="98886" custScaleY="117501"/>
      <dgm:spPr/>
    </dgm:pt>
    <dgm:pt modelId="{66C04A2C-56F1-4C89-A981-966F78C3377B}" type="pres">
      <dgm:prSet presAssocID="{61473F6F-1CDA-482C-90DA-23AEAFC215A5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072844-E6B1-4B0B-A5B3-EF60D7AE43FC}" type="pres">
      <dgm:prSet presAssocID="{61473F6F-1CDA-482C-90DA-23AEAFC215A5}" presName="spaceRect" presStyleCnt="0"/>
      <dgm:spPr/>
    </dgm:pt>
    <dgm:pt modelId="{CFA007A4-ECE0-4776-83A2-DC9D7CD79A13}" type="pres">
      <dgm:prSet presAssocID="{61473F6F-1CDA-482C-90DA-23AEAFC215A5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B56EC0A8-3776-4745-837E-E5AFA67C911D}" type="presOf" srcId="{61473F6F-1CDA-482C-90DA-23AEAFC215A5}" destId="{CFA007A4-ECE0-4776-83A2-DC9D7CD79A13}" srcOrd="0" destOrd="0" presId="urn:microsoft.com/office/officeart/2018/5/layout/IconCircleLabelList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7C6C3FFD-F380-4428-BA53-757F853D6CFC}" srcId="{750E17DC-F80F-4FB7-9DC9-F2FD1B626B86}" destId="{61473F6F-1CDA-482C-90DA-23AEAFC215A5}" srcOrd="0" destOrd="0" parTransId="{AB26A0A7-F68A-4C9C-A883-19F387DA25E7}" sibTransId="{95476B30-A420-494E-8A1F-0060432A8BF8}"/>
    <dgm:cxn modelId="{9041B02D-6751-4119-9AD2-290482A01648}" type="presParOf" srcId="{3A80A326-F244-441E-A36D-FF2EF38AD78A}" destId="{E644810A-CD40-4DCD-A157-F26200539665}" srcOrd="0" destOrd="0" presId="urn:microsoft.com/office/officeart/2018/5/layout/IconCircleLabelList"/>
    <dgm:cxn modelId="{66B7F6FF-8F9E-4229-8E10-9C710F766F58}" type="presParOf" srcId="{E644810A-CD40-4DCD-A157-F26200539665}" destId="{F68843ED-BAA8-454B-9D81-FDED3B3CB6D1}" srcOrd="0" destOrd="0" presId="urn:microsoft.com/office/officeart/2018/5/layout/IconCircleLabelList"/>
    <dgm:cxn modelId="{31691CD0-2B9C-4CFB-B0E3-233FC88F2E3F}" type="presParOf" srcId="{E644810A-CD40-4DCD-A157-F26200539665}" destId="{66C04A2C-56F1-4C89-A981-966F78C3377B}" srcOrd="1" destOrd="0" presId="urn:microsoft.com/office/officeart/2018/5/layout/IconCircleLabelList"/>
    <dgm:cxn modelId="{27D4717C-67DE-4EAF-BED0-2F0FC6128C74}" type="presParOf" srcId="{E644810A-CD40-4DCD-A157-F26200539665}" destId="{6C072844-E6B1-4B0B-A5B3-EF60D7AE43FC}" srcOrd="2" destOrd="0" presId="urn:microsoft.com/office/officeart/2018/5/layout/IconCircleLabelList"/>
    <dgm:cxn modelId="{FBFA4F50-BAF9-4C04-878F-645700B54C8A}" type="presParOf" srcId="{E644810A-CD40-4DCD-A157-F26200539665}" destId="{CFA007A4-ECE0-4776-83A2-DC9D7CD79A1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9EE31EE-1926-4ABD-A574-94F6ED899FB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0618FB9D-C628-4D7D-9DC7-7B50C66CE204}" type="parTrans" cxnId="{0F5968C0-6685-4649-B204-69CE92883D57}">
      <dgm:prSet/>
      <dgm:spPr/>
      <dgm:t>
        <a:bodyPr/>
        <a:lstStyle/>
        <a:p>
          <a:endParaRPr lang="en-US"/>
        </a:p>
      </dgm:t>
    </dgm:pt>
    <dgm:pt modelId="{349AFA99-2A9E-441A-ADA4-026F2C03D39F}" type="sibTrans" cxnId="{0F5968C0-6685-4649-B204-69CE92883D57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69455256-C086-43EF-ADD7-3D310A7D4E3D}" type="pres">
      <dgm:prSet presAssocID="{29EE31EE-1926-4ABD-A574-94F6ED899FB2}" presName="compNode" presStyleCnt="0"/>
      <dgm:spPr/>
    </dgm:pt>
    <dgm:pt modelId="{847092FC-2FEE-4680-B2C4-BE9C7A5AF305}" type="pres">
      <dgm:prSet presAssocID="{29EE31EE-1926-4ABD-A574-94F6ED899FB2}" presName="iconBgRect" presStyleLbl="bgShp" presStyleIdx="0" presStyleCnt="1" custScaleX="120080" custScaleY="113365"/>
      <dgm:spPr/>
    </dgm:pt>
    <dgm:pt modelId="{11DF42DC-3027-45E8-AE04-66C0F73C39DB}" type="pres">
      <dgm:prSet presAssocID="{29EE31EE-1926-4ABD-A574-94F6ED899FB2}" presName="iconRect" presStyleLbl="node1" presStyleIdx="0" presStyleCnt="1" custScaleX="116105" custScaleY="1058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B5452C8-C252-4DFF-BF0F-C8E4E8FC9C49}" type="pres">
      <dgm:prSet presAssocID="{29EE31EE-1926-4ABD-A574-94F6ED899FB2}" presName="spaceRect" presStyleCnt="0"/>
      <dgm:spPr/>
    </dgm:pt>
    <dgm:pt modelId="{BD5C9903-AB36-46BF-AEC4-433E7EC32D75}" type="pres">
      <dgm:prSet presAssocID="{29EE31EE-1926-4ABD-A574-94F6ED899FB2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9D42AC54-410B-48AB-B785-50043314451F}" type="presOf" srcId="{29EE31EE-1926-4ABD-A574-94F6ED899FB2}" destId="{BD5C9903-AB36-46BF-AEC4-433E7EC32D75}" srcOrd="0" destOrd="0" presId="urn:microsoft.com/office/officeart/2018/5/layout/IconCircleLabelList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0F5968C0-6685-4649-B204-69CE92883D57}" srcId="{750E17DC-F80F-4FB7-9DC9-F2FD1B626B86}" destId="{29EE31EE-1926-4ABD-A574-94F6ED899FB2}" srcOrd="0" destOrd="0" parTransId="{0618FB9D-C628-4D7D-9DC7-7B50C66CE204}" sibTransId="{349AFA99-2A9E-441A-ADA4-026F2C03D39F}"/>
    <dgm:cxn modelId="{5E3E9C96-E835-4F87-844A-0D07662546FA}" type="presParOf" srcId="{3A80A326-F244-441E-A36D-FF2EF38AD78A}" destId="{69455256-C086-43EF-ADD7-3D310A7D4E3D}" srcOrd="0" destOrd="0" presId="urn:microsoft.com/office/officeart/2018/5/layout/IconCircleLabelList"/>
    <dgm:cxn modelId="{F89D20A2-A929-4614-923C-715B645CAD9F}" type="presParOf" srcId="{69455256-C086-43EF-ADD7-3D310A7D4E3D}" destId="{847092FC-2FEE-4680-B2C4-BE9C7A5AF305}" srcOrd="0" destOrd="0" presId="urn:microsoft.com/office/officeart/2018/5/layout/IconCircleLabelList"/>
    <dgm:cxn modelId="{365C807C-8ACB-491E-9B80-F822F70F78BF}" type="presParOf" srcId="{69455256-C086-43EF-ADD7-3D310A7D4E3D}" destId="{11DF42DC-3027-45E8-AE04-66C0F73C39DB}" srcOrd="1" destOrd="0" presId="urn:microsoft.com/office/officeart/2018/5/layout/IconCircleLabelList"/>
    <dgm:cxn modelId="{3B921F7C-D03C-4F6C-8480-44F38C0BAFC8}" type="presParOf" srcId="{69455256-C086-43EF-ADD7-3D310A7D4E3D}" destId="{3B5452C8-C252-4DFF-BF0F-C8E4E8FC9C49}" srcOrd="2" destOrd="0" presId="urn:microsoft.com/office/officeart/2018/5/layout/IconCircleLabelList"/>
    <dgm:cxn modelId="{6BDC4455-B56F-4751-B659-476B44D3272E}" type="presParOf" srcId="{69455256-C086-43EF-ADD7-3D310A7D4E3D}" destId="{BD5C9903-AB36-46BF-AEC4-433E7EC32D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CC1D920-7C0A-704E-AE39-9FCF49E9ADA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82C849E4-BA40-DB4A-8D80-6201440822E5}" type="parTrans" cxnId="{8C8D9A1E-C4C9-8240-ABA2-9A754F6E57DF}">
      <dgm:prSet/>
      <dgm:spPr/>
      <dgm:t>
        <a:bodyPr/>
        <a:lstStyle/>
        <a:p>
          <a:endParaRPr lang="en-US"/>
        </a:p>
      </dgm:t>
    </dgm:pt>
    <dgm:pt modelId="{6E22F987-07F9-294F-8C38-E44776DEE271}" type="sibTrans" cxnId="{8C8D9A1E-C4C9-8240-ABA2-9A754F6E57DF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4DB963C9-1670-7E45-8C58-9C2E42C31622}" type="pres">
      <dgm:prSet presAssocID="{9CC1D920-7C0A-704E-AE39-9FCF49E9ADAB}" presName="compNode" presStyleCnt="0"/>
      <dgm:spPr/>
    </dgm:pt>
    <dgm:pt modelId="{438DCEA5-1B93-FE42-935C-D430B856511A}" type="pres">
      <dgm:prSet presAssocID="{9CC1D920-7C0A-704E-AE39-9FCF49E9ADAB}" presName="iconBgRect" presStyleLbl="bgShp" presStyleIdx="0" presStyleCnt="1" custScaleX="123452" custScaleY="118456"/>
      <dgm:spPr/>
    </dgm:pt>
    <dgm:pt modelId="{F4EB2BC9-FB43-AC45-9F18-C95D53DBB9F9}" type="pres">
      <dgm:prSet presAssocID="{9CC1D920-7C0A-704E-AE39-9FCF49E9ADAB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789BEB2E-6AFD-8E45-BC49-D4D4533DFE13}" type="pres">
      <dgm:prSet presAssocID="{9CC1D920-7C0A-704E-AE39-9FCF49E9ADAB}" presName="spaceRect" presStyleCnt="0"/>
      <dgm:spPr/>
    </dgm:pt>
    <dgm:pt modelId="{77E20F84-2E7A-8C46-B88F-03E3C2796383}" type="pres">
      <dgm:prSet presAssocID="{9CC1D920-7C0A-704E-AE39-9FCF49E9ADAB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8C8D9A1E-C4C9-8240-ABA2-9A754F6E57DF}" srcId="{750E17DC-F80F-4FB7-9DC9-F2FD1B626B86}" destId="{9CC1D920-7C0A-704E-AE39-9FCF49E9ADAB}" srcOrd="0" destOrd="0" parTransId="{82C849E4-BA40-DB4A-8D80-6201440822E5}" sibTransId="{6E22F987-07F9-294F-8C38-E44776DEE271}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A79245F5-7A6E-4646-80DA-DF9C08C81B99}" type="presOf" srcId="{9CC1D920-7C0A-704E-AE39-9FCF49E9ADAB}" destId="{77E20F84-2E7A-8C46-B88F-03E3C2796383}" srcOrd="0" destOrd="0" presId="urn:microsoft.com/office/officeart/2018/5/layout/IconCircleLabelList"/>
    <dgm:cxn modelId="{4A89F53B-42BA-5D4D-A71F-A54736AD6AFD}" type="presParOf" srcId="{3A80A326-F244-441E-A36D-FF2EF38AD78A}" destId="{4DB963C9-1670-7E45-8C58-9C2E42C31622}" srcOrd="0" destOrd="0" presId="urn:microsoft.com/office/officeart/2018/5/layout/IconCircleLabelList"/>
    <dgm:cxn modelId="{4F7B273B-1DED-F54C-9A40-F67E08E0B67F}" type="presParOf" srcId="{4DB963C9-1670-7E45-8C58-9C2E42C31622}" destId="{438DCEA5-1B93-FE42-935C-D430B856511A}" srcOrd="0" destOrd="0" presId="urn:microsoft.com/office/officeart/2018/5/layout/IconCircleLabelList"/>
    <dgm:cxn modelId="{299D7EC9-CC03-5D46-A18A-3E6D2769835B}" type="presParOf" srcId="{4DB963C9-1670-7E45-8C58-9C2E42C31622}" destId="{F4EB2BC9-FB43-AC45-9F18-C95D53DBB9F9}" srcOrd="1" destOrd="0" presId="urn:microsoft.com/office/officeart/2018/5/layout/IconCircleLabelList"/>
    <dgm:cxn modelId="{6FA26BED-4449-4E41-8860-7DA74813B971}" type="presParOf" srcId="{4DB963C9-1670-7E45-8C58-9C2E42C31622}" destId="{789BEB2E-6AFD-8E45-BC49-D4D4533DFE13}" srcOrd="2" destOrd="0" presId="urn:microsoft.com/office/officeart/2018/5/layout/IconCircleLabelList"/>
    <dgm:cxn modelId="{A1B05BB4-2BA5-2940-AD2F-EC4E82A11C61}" type="presParOf" srcId="{4DB963C9-1670-7E45-8C58-9C2E42C31622}" destId="{77E20F84-2E7A-8C46-B88F-03E3C279638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0E17DC-F80F-4FB7-9DC9-F2FD1B626B86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179210-B438-1C47-A3AB-6C082096B5E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A45C9BDC-9DF5-BB4A-AC74-283EDA9F8B40}" type="parTrans" cxnId="{1055A108-1FEB-D248-A465-AD66D8DFCCA8}">
      <dgm:prSet/>
      <dgm:spPr/>
      <dgm:t>
        <a:bodyPr/>
        <a:lstStyle/>
        <a:p>
          <a:endParaRPr lang="en-US"/>
        </a:p>
      </dgm:t>
    </dgm:pt>
    <dgm:pt modelId="{492D5C1C-55A7-054D-BD0A-AA3ECB1AB5BC}" type="sibTrans" cxnId="{1055A108-1FEB-D248-A465-AD66D8DFCCA8}">
      <dgm:prSet/>
      <dgm:spPr/>
      <dgm:t>
        <a:bodyPr/>
        <a:lstStyle/>
        <a:p>
          <a:endParaRPr lang="en-US"/>
        </a:p>
      </dgm:t>
    </dgm:pt>
    <dgm:pt modelId="{3A80A326-F244-441E-A36D-FF2EF38AD78A}" type="pres">
      <dgm:prSet presAssocID="{750E17DC-F80F-4FB7-9DC9-F2FD1B626B86}" presName="root" presStyleCnt="0">
        <dgm:presLayoutVars>
          <dgm:dir/>
          <dgm:resizeHandles val="exact"/>
        </dgm:presLayoutVars>
      </dgm:prSet>
      <dgm:spPr/>
    </dgm:pt>
    <dgm:pt modelId="{809711E0-B07E-5F41-B6C6-9A2D4CE51334}" type="pres">
      <dgm:prSet presAssocID="{CB179210-B438-1C47-A3AB-6C082096B5E6}" presName="compNode" presStyleCnt="0"/>
      <dgm:spPr/>
    </dgm:pt>
    <dgm:pt modelId="{F2EE7C37-5275-A64F-AE10-156E3F42A006}" type="pres">
      <dgm:prSet presAssocID="{CB179210-B438-1C47-A3AB-6C082096B5E6}" presName="iconBgRect" presStyleLbl="bgShp" presStyleIdx="0" presStyleCnt="1" custScaleX="126825" custScaleY="110819"/>
      <dgm:spPr/>
    </dgm:pt>
    <dgm:pt modelId="{106730E7-4F80-CA4E-AAAB-06FDB67C5735}" type="pres">
      <dgm:prSet presAssocID="{CB179210-B438-1C47-A3AB-6C082096B5E6}" presName="iconRect" presStyleLbl="node1" presStyleIdx="0" presStyleCnt="1" custScaleX="136735" custScaleY="96081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612DE288-068A-1547-A506-BF4D0BE9A413}" type="pres">
      <dgm:prSet presAssocID="{CB179210-B438-1C47-A3AB-6C082096B5E6}" presName="spaceRect" presStyleCnt="0"/>
      <dgm:spPr/>
    </dgm:pt>
    <dgm:pt modelId="{E4BB586B-C320-C24C-9457-0A6B90780775}" type="pres">
      <dgm:prSet presAssocID="{CB179210-B438-1C47-A3AB-6C082096B5E6}" presName="textRect" presStyleLbl="revTx" presStyleIdx="0" presStyleCnt="1">
        <dgm:presLayoutVars>
          <dgm:chMax val="1"/>
          <dgm:chPref val="1"/>
        </dgm:presLayoutVars>
      </dgm:prSet>
      <dgm:spPr/>
    </dgm:pt>
  </dgm:ptLst>
  <dgm:cxnLst>
    <dgm:cxn modelId="{1055A108-1FEB-D248-A465-AD66D8DFCCA8}" srcId="{750E17DC-F80F-4FB7-9DC9-F2FD1B626B86}" destId="{CB179210-B438-1C47-A3AB-6C082096B5E6}" srcOrd="0" destOrd="0" parTransId="{A45C9BDC-9DF5-BB4A-AC74-283EDA9F8B40}" sibTransId="{492D5C1C-55A7-054D-BD0A-AA3ECB1AB5BC}"/>
    <dgm:cxn modelId="{9D38EE10-7FB1-0D4A-8F33-96A0335581C5}" type="presOf" srcId="{CB179210-B438-1C47-A3AB-6C082096B5E6}" destId="{E4BB586B-C320-C24C-9457-0A6B90780775}" srcOrd="0" destOrd="0" presId="urn:microsoft.com/office/officeart/2018/5/layout/IconCircleLabelList"/>
    <dgm:cxn modelId="{127A08BC-E715-4728-8932-DA56696E1323}" type="presOf" srcId="{750E17DC-F80F-4FB7-9DC9-F2FD1B626B86}" destId="{3A80A326-F244-441E-A36D-FF2EF38AD78A}" srcOrd="0" destOrd="0" presId="urn:microsoft.com/office/officeart/2018/5/layout/IconCircleLabelList"/>
    <dgm:cxn modelId="{CF2C0955-1B8F-F240-A51E-5B86AE72F22C}" type="presParOf" srcId="{3A80A326-F244-441E-A36D-FF2EF38AD78A}" destId="{809711E0-B07E-5F41-B6C6-9A2D4CE51334}" srcOrd="0" destOrd="0" presId="urn:microsoft.com/office/officeart/2018/5/layout/IconCircleLabelList"/>
    <dgm:cxn modelId="{C219EA44-C94C-E04D-B728-E41403A7F086}" type="presParOf" srcId="{809711E0-B07E-5F41-B6C6-9A2D4CE51334}" destId="{F2EE7C37-5275-A64F-AE10-156E3F42A006}" srcOrd="0" destOrd="0" presId="urn:microsoft.com/office/officeart/2018/5/layout/IconCircleLabelList"/>
    <dgm:cxn modelId="{B1182E61-3DC0-4A43-B009-71AE95190A83}" type="presParOf" srcId="{809711E0-B07E-5F41-B6C6-9A2D4CE51334}" destId="{106730E7-4F80-CA4E-AAAB-06FDB67C5735}" srcOrd="1" destOrd="0" presId="urn:microsoft.com/office/officeart/2018/5/layout/IconCircleLabelList"/>
    <dgm:cxn modelId="{9B2EB6B0-8726-C14D-A715-9F1EBA118BFB}" type="presParOf" srcId="{809711E0-B07E-5F41-B6C6-9A2D4CE51334}" destId="{612DE288-068A-1547-A506-BF4D0BE9A413}" srcOrd="2" destOrd="0" presId="urn:microsoft.com/office/officeart/2018/5/layout/IconCircleLabelList"/>
    <dgm:cxn modelId="{A0C7D87E-CFD9-F846-8C65-A0C7701B61E3}" type="presParOf" srcId="{809711E0-B07E-5F41-B6C6-9A2D4CE51334}" destId="{E4BB586B-C320-C24C-9457-0A6B907807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36A76-CC57-5744-825D-1E183EA0654A}">
      <dsp:nvSpPr>
        <dsp:cNvPr id="0" name=""/>
        <dsp:cNvSpPr/>
      </dsp:nvSpPr>
      <dsp:spPr>
        <a:xfrm>
          <a:off x="40" y="83957"/>
          <a:ext cx="391852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Incoming freshmen:</a:t>
          </a:r>
        </a:p>
      </dsp:txBody>
      <dsp:txXfrm>
        <a:off x="40" y="83957"/>
        <a:ext cx="3918520" cy="633600"/>
      </dsp:txXfrm>
    </dsp:sp>
    <dsp:sp modelId="{A245956E-72B8-B948-9002-1FB24E8D3ECF}">
      <dsp:nvSpPr>
        <dsp:cNvPr id="0" name=""/>
        <dsp:cNvSpPr/>
      </dsp:nvSpPr>
      <dsp:spPr>
        <a:xfrm>
          <a:off x="40" y="717557"/>
          <a:ext cx="3918520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High school GPA of 3.75 or better</a:t>
          </a:r>
        </a:p>
      </dsp:txBody>
      <dsp:txXfrm>
        <a:off x="40" y="717557"/>
        <a:ext cx="3918520" cy="966240"/>
      </dsp:txXfrm>
    </dsp:sp>
    <dsp:sp modelId="{0C2B8001-7C62-1C44-88E7-A333064C8BE6}">
      <dsp:nvSpPr>
        <dsp:cNvPr id="0" name=""/>
        <dsp:cNvSpPr/>
      </dsp:nvSpPr>
      <dsp:spPr>
        <a:xfrm>
          <a:off x="4467154" y="83957"/>
          <a:ext cx="3918520" cy="6336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Current IUPUC students:</a:t>
          </a:r>
        </a:p>
      </dsp:txBody>
      <dsp:txXfrm>
        <a:off x="4467154" y="83957"/>
        <a:ext cx="3918520" cy="633600"/>
      </dsp:txXfrm>
    </dsp:sp>
    <dsp:sp modelId="{570796B5-621D-E34E-B2CF-AB4848F21A0E}">
      <dsp:nvSpPr>
        <dsp:cNvPr id="0" name=""/>
        <dsp:cNvSpPr/>
      </dsp:nvSpPr>
      <dsp:spPr>
        <a:xfrm>
          <a:off x="4467154" y="717557"/>
          <a:ext cx="3918520" cy="96624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b="0" i="0" u="none" kern="1200" dirty="0"/>
            <a:t>IUPUC GPA of 3.5 or better after 12 credits or more</a:t>
          </a:r>
          <a:endParaRPr lang="en-US" sz="2200" i="0" kern="1200" dirty="0"/>
        </a:p>
      </dsp:txBody>
      <dsp:txXfrm>
        <a:off x="4467154" y="717557"/>
        <a:ext cx="3918520" cy="9662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0CE3C-398E-4970-82AD-5723423C1998}">
      <dsp:nvSpPr>
        <dsp:cNvPr id="0" name=""/>
        <dsp:cNvSpPr/>
      </dsp:nvSpPr>
      <dsp:spPr>
        <a:xfrm>
          <a:off x="202630" y="576224"/>
          <a:ext cx="1177639" cy="119096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2848-175D-4F6D-BB35-AD76A2FBC3E7}">
      <dsp:nvSpPr>
        <dsp:cNvPr id="0" name=""/>
        <dsp:cNvSpPr/>
      </dsp:nvSpPr>
      <dsp:spPr>
        <a:xfrm>
          <a:off x="514902" y="895157"/>
          <a:ext cx="553095" cy="5530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F8F1-265F-4B79-B9BA-3894DF251EC3}">
      <dsp:nvSpPr>
        <dsp:cNvPr id="0" name=""/>
        <dsp:cNvSpPr/>
      </dsp:nvSpPr>
      <dsp:spPr>
        <a:xfrm>
          <a:off x="1313" y="1953940"/>
          <a:ext cx="1580273" cy="71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1. $1,000 Scholarship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Per year (limited to 20 most qualified)</a:t>
          </a:r>
        </a:p>
      </dsp:txBody>
      <dsp:txXfrm>
        <a:off x="1313" y="1953940"/>
        <a:ext cx="1580273" cy="711123"/>
      </dsp:txXfrm>
    </dsp:sp>
    <dsp:sp modelId="{F68843ED-BAA8-454B-9D81-FDED3B3CB6D1}">
      <dsp:nvSpPr>
        <dsp:cNvPr id="0" name=""/>
        <dsp:cNvSpPr/>
      </dsp:nvSpPr>
      <dsp:spPr>
        <a:xfrm>
          <a:off x="2171657" y="590797"/>
          <a:ext cx="953228" cy="113267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04A2C-56F1-4C89-A981-966F78C3377B}">
      <dsp:nvSpPr>
        <dsp:cNvPr id="0" name=""/>
        <dsp:cNvSpPr/>
      </dsp:nvSpPr>
      <dsp:spPr>
        <a:xfrm>
          <a:off x="2371723" y="880584"/>
          <a:ext cx="553095" cy="55309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007A4-ECE0-4776-83A2-DC9D7CD79A13}">
      <dsp:nvSpPr>
        <dsp:cNvPr id="0" name=""/>
        <dsp:cNvSpPr/>
      </dsp:nvSpPr>
      <dsp:spPr>
        <a:xfrm>
          <a:off x="1858134" y="1939367"/>
          <a:ext cx="1580273" cy="71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2. Work closely with faculty on projects</a:t>
          </a:r>
        </a:p>
      </dsp:txBody>
      <dsp:txXfrm>
        <a:off x="1858134" y="1939367"/>
        <a:ext cx="1580273" cy="711123"/>
      </dsp:txXfrm>
    </dsp:sp>
    <dsp:sp modelId="{847092FC-2FEE-4680-B2C4-BE9C7A5AF305}">
      <dsp:nvSpPr>
        <dsp:cNvPr id="0" name=""/>
        <dsp:cNvSpPr/>
      </dsp:nvSpPr>
      <dsp:spPr>
        <a:xfrm>
          <a:off x="3926326" y="600764"/>
          <a:ext cx="1157531" cy="109280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F42DC-3027-45E8-AE04-66C0F73C39DB}">
      <dsp:nvSpPr>
        <dsp:cNvPr id="0" name=""/>
        <dsp:cNvSpPr/>
      </dsp:nvSpPr>
      <dsp:spPr>
        <a:xfrm>
          <a:off x="4184006" y="854546"/>
          <a:ext cx="642171" cy="58523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C9903-AB36-46BF-AEC4-433E7EC32D75}">
      <dsp:nvSpPr>
        <dsp:cNvPr id="0" name=""/>
        <dsp:cNvSpPr/>
      </dsp:nvSpPr>
      <dsp:spPr>
        <a:xfrm>
          <a:off x="3714955" y="1929400"/>
          <a:ext cx="1580273" cy="71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3. RECEIVE SPECIAL RECOGNITION AT GRADUATION, ON YOUR DIPLOMA, AND RESUME</a:t>
          </a:r>
        </a:p>
      </dsp:txBody>
      <dsp:txXfrm>
        <a:off x="3714955" y="1929400"/>
        <a:ext cx="1580273" cy="711123"/>
      </dsp:txXfrm>
    </dsp:sp>
    <dsp:sp modelId="{438DCEA5-1B93-FE42-935C-D430B856511A}">
      <dsp:nvSpPr>
        <dsp:cNvPr id="0" name=""/>
        <dsp:cNvSpPr/>
      </dsp:nvSpPr>
      <dsp:spPr>
        <a:xfrm>
          <a:off x="5766895" y="588495"/>
          <a:ext cx="1190036" cy="1141876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2BC9-FB43-AC45-9F18-C95D53DBB9F9}">
      <dsp:nvSpPr>
        <dsp:cNvPr id="0" name=""/>
        <dsp:cNvSpPr/>
      </dsp:nvSpPr>
      <dsp:spPr>
        <a:xfrm>
          <a:off x="6085365" y="882886"/>
          <a:ext cx="553095" cy="55309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20F84-2E7A-8C46-B88F-03E3C2796383}">
      <dsp:nvSpPr>
        <dsp:cNvPr id="0" name=""/>
        <dsp:cNvSpPr/>
      </dsp:nvSpPr>
      <dsp:spPr>
        <a:xfrm>
          <a:off x="5571777" y="1941669"/>
          <a:ext cx="1580273" cy="71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4. Present your work at conference, workshops, and events</a:t>
          </a:r>
        </a:p>
      </dsp:txBody>
      <dsp:txXfrm>
        <a:off x="5571777" y="1941669"/>
        <a:ext cx="1580273" cy="711123"/>
      </dsp:txXfrm>
    </dsp:sp>
    <dsp:sp modelId="{F2EE7C37-5275-A64F-AE10-156E3F42A006}">
      <dsp:nvSpPr>
        <dsp:cNvPr id="0" name=""/>
        <dsp:cNvSpPr/>
      </dsp:nvSpPr>
      <dsp:spPr>
        <a:xfrm>
          <a:off x="7607459" y="606900"/>
          <a:ext cx="1222550" cy="106825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30E7-4F80-CA4E-AAAB-06FDB67C5735}">
      <dsp:nvSpPr>
        <dsp:cNvPr id="0" name=""/>
        <dsp:cNvSpPr/>
      </dsp:nvSpPr>
      <dsp:spPr>
        <a:xfrm>
          <a:off x="7840597" y="875319"/>
          <a:ext cx="756275" cy="531419"/>
        </a:xfrm>
        <a:prstGeom prst="rect">
          <a:avLst/>
        </a:prstGeom>
        <a:blipFill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B586B-C320-C24C-9457-0A6B90780775}">
      <dsp:nvSpPr>
        <dsp:cNvPr id="0" name=""/>
        <dsp:cNvSpPr/>
      </dsp:nvSpPr>
      <dsp:spPr>
        <a:xfrm>
          <a:off x="7428598" y="1923264"/>
          <a:ext cx="1580273" cy="7111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100" b="0" i="0" u="none" kern="1200" dirty="0"/>
            <a:t>5. PARTICIPATE IN ACTIVITIES WITH FELLOW HONORS STUDENTS IN AND OUT OF THE CLASSROOM</a:t>
          </a:r>
          <a:endParaRPr lang="en-US" sz="1100" kern="1200" dirty="0"/>
        </a:p>
      </dsp:txBody>
      <dsp:txXfrm>
        <a:off x="7428598" y="1923264"/>
        <a:ext cx="1580273" cy="7111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0CE3C-398E-4970-82AD-5723423C1998}">
      <dsp:nvSpPr>
        <dsp:cNvPr id="0" name=""/>
        <dsp:cNvSpPr/>
      </dsp:nvSpPr>
      <dsp:spPr>
        <a:xfrm>
          <a:off x="2969967" y="414"/>
          <a:ext cx="1330903" cy="134595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32848-175D-4F6D-BB35-AD76A2FBC3E7}">
      <dsp:nvSpPr>
        <dsp:cNvPr id="0" name=""/>
        <dsp:cNvSpPr/>
      </dsp:nvSpPr>
      <dsp:spPr>
        <a:xfrm>
          <a:off x="3322879" y="360855"/>
          <a:ext cx="625078" cy="625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5F8F1-265F-4B79-B9BA-3894DF251EC3}">
      <dsp:nvSpPr>
        <dsp:cNvPr id="0" name=""/>
        <dsp:cNvSpPr/>
      </dsp:nvSpPr>
      <dsp:spPr>
        <a:xfrm>
          <a:off x="2742450" y="1557433"/>
          <a:ext cx="1785937" cy="714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2742450" y="1557433"/>
        <a:ext cx="1785937" cy="7143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843ED-BAA8-454B-9D81-FDED3B3CB6D1}">
      <dsp:nvSpPr>
        <dsp:cNvPr id="0" name=""/>
        <dsp:cNvSpPr/>
      </dsp:nvSpPr>
      <dsp:spPr>
        <a:xfrm>
          <a:off x="2527559" y="478"/>
          <a:ext cx="915348" cy="1099912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04A2C-56F1-4C89-A981-966F78C3377B}">
      <dsp:nvSpPr>
        <dsp:cNvPr id="0" name=""/>
        <dsp:cNvSpPr/>
      </dsp:nvSpPr>
      <dsp:spPr>
        <a:xfrm>
          <a:off x="2716684" y="281885"/>
          <a:ext cx="537099" cy="5370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007A4-ECE0-4776-83A2-DC9D7CD79A13}">
      <dsp:nvSpPr>
        <dsp:cNvPr id="0" name=""/>
        <dsp:cNvSpPr/>
      </dsp:nvSpPr>
      <dsp:spPr>
        <a:xfrm>
          <a:off x="2217948" y="1310047"/>
          <a:ext cx="1534570" cy="613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866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200" kern="1200" dirty="0"/>
        </a:p>
      </dsp:txBody>
      <dsp:txXfrm>
        <a:off x="2217948" y="1310047"/>
        <a:ext cx="1534570" cy="613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092FC-2FEE-4680-B2C4-BE9C7A5AF305}">
      <dsp:nvSpPr>
        <dsp:cNvPr id="0" name=""/>
        <dsp:cNvSpPr/>
      </dsp:nvSpPr>
      <dsp:spPr>
        <a:xfrm>
          <a:off x="3413227" y="7381"/>
          <a:ext cx="2183729" cy="206161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F42DC-3027-45E8-AE04-66C0F73C39DB}">
      <dsp:nvSpPr>
        <dsp:cNvPr id="0" name=""/>
        <dsp:cNvSpPr/>
      </dsp:nvSpPr>
      <dsp:spPr>
        <a:xfrm>
          <a:off x="3899350" y="486152"/>
          <a:ext cx="1211483" cy="11040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C9903-AB36-46BF-AEC4-433E7EC32D75}">
      <dsp:nvSpPr>
        <dsp:cNvPr id="0" name=""/>
        <dsp:cNvSpPr/>
      </dsp:nvSpPr>
      <dsp:spPr>
        <a:xfrm>
          <a:off x="3014467" y="2513906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3014467" y="2513906"/>
        <a:ext cx="298125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DCEA5-1B93-FE42-935C-D430B856511A}">
      <dsp:nvSpPr>
        <dsp:cNvPr id="0" name=""/>
        <dsp:cNvSpPr/>
      </dsp:nvSpPr>
      <dsp:spPr>
        <a:xfrm>
          <a:off x="3403746" y="8318"/>
          <a:ext cx="2202692" cy="211355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B2BC9-FB43-AC45-9F18-C95D53DBB9F9}">
      <dsp:nvSpPr>
        <dsp:cNvPr id="0" name=""/>
        <dsp:cNvSpPr/>
      </dsp:nvSpPr>
      <dsp:spPr>
        <a:xfrm>
          <a:off x="3993217" y="553219"/>
          <a:ext cx="1023750" cy="1023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E20F84-2E7A-8C46-B88F-03E3C2796383}">
      <dsp:nvSpPr>
        <dsp:cNvPr id="0" name=""/>
        <dsp:cNvSpPr/>
      </dsp:nvSpPr>
      <dsp:spPr>
        <a:xfrm>
          <a:off x="3042592" y="2512969"/>
          <a:ext cx="292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3042592" y="2512969"/>
        <a:ext cx="292500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E7C37-5275-A64F-AE10-156E3F42A006}">
      <dsp:nvSpPr>
        <dsp:cNvPr id="0" name=""/>
        <dsp:cNvSpPr/>
      </dsp:nvSpPr>
      <dsp:spPr>
        <a:xfrm>
          <a:off x="3264862" y="12211"/>
          <a:ext cx="2480459" cy="2167411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730E7-4F80-CA4E-AAAB-06FDB67C5735}">
      <dsp:nvSpPr>
        <dsp:cNvPr id="0" name=""/>
        <dsp:cNvSpPr/>
      </dsp:nvSpPr>
      <dsp:spPr>
        <a:xfrm>
          <a:off x="3737880" y="577940"/>
          <a:ext cx="1534423" cy="103595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B586B-C320-C24C-9457-0A6B90780775}">
      <dsp:nvSpPr>
        <dsp:cNvPr id="0" name=""/>
        <dsp:cNvSpPr/>
      </dsp:nvSpPr>
      <dsp:spPr>
        <a:xfrm>
          <a:off x="2901967" y="2683010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2901967" y="2683010"/>
        <a:ext cx="3206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859BD-4604-2843-976C-9F2DEE3C79DB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64456-6A4C-DF40-836A-7ED7CB722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783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8F45-8DB7-E449-85E4-EC04F96DF3A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6D261-4ACC-5E49-97C5-9D8FD2D9A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45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6D261-4ACC-5E49-97C5-9D8FD2D9A3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3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633304" y="-648376"/>
            <a:ext cx="733465" cy="2367520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02903" y="2766523"/>
            <a:ext cx="7734221" cy="1114494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000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530694" y="4709821"/>
            <a:ext cx="7734222" cy="277654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UNIVERSITY–PURDUE UNIVERSITY COLUMBUS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530694" y="2443859"/>
            <a:ext cx="7734222" cy="252412"/>
          </a:xfrm>
        </p:spPr>
        <p:txBody>
          <a:bodyPr anchor="ctr">
            <a:noAutofit/>
          </a:bodyPr>
          <a:lstStyle>
            <a:lvl1pPr marL="0" indent="0">
              <a:buNone/>
              <a:defRPr sz="18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12566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78689" y="23905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2274522"/>
            <a:ext cx="6802482" cy="656910"/>
          </a:xfrm>
        </p:spPr>
        <p:txBody>
          <a:bodyPr anchor="ctr">
            <a:noAutofit/>
          </a:bodyPr>
          <a:lstStyle>
            <a:lvl1pPr>
              <a:defRPr sz="4000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029930"/>
            <a:ext cx="3700462" cy="252412"/>
          </a:xfrm>
        </p:spPr>
        <p:txBody>
          <a:bodyPr anchor="ctr">
            <a:noAutofit/>
          </a:bodyPr>
          <a:lstStyle>
            <a:lvl1pPr marL="0" indent="0">
              <a:buNone/>
              <a:defRPr sz="14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942" y="2032000"/>
            <a:ext cx="148614" cy="836706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85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9827" y="759070"/>
            <a:ext cx="8004391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556000" y="35410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629404"/>
            <a:ext cx="8015594" cy="2810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UNIVERSITY–PURDUE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06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3" y="1629405"/>
            <a:ext cx="4560579" cy="2792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8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3348" y="759070"/>
            <a:ext cx="8004409" cy="699065"/>
          </a:xfrm>
        </p:spPr>
        <p:txBody>
          <a:bodyPr>
            <a:normAutofit/>
          </a:bodyPr>
          <a:lstStyle>
            <a:lvl1pPr>
              <a:defRPr sz="3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3348" y="1630404"/>
            <a:ext cx="8011069" cy="2818769"/>
          </a:xfrm>
        </p:spPr>
        <p:txBody>
          <a:bodyPr>
            <a:normAutofit/>
          </a:bodyPr>
          <a:lstStyle>
            <a:lvl1pPr marL="342900" indent="-342900" algn="l">
              <a:lnSpc>
                <a:spcPct val="100000"/>
              </a:lnSpc>
              <a:buFont typeface="+mj-lt"/>
              <a:buAutoNum type="arabicPeriod"/>
              <a:defRPr sz="18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4833956" y="284947"/>
            <a:ext cx="3700462" cy="252412"/>
          </a:xfrm>
        </p:spPr>
        <p:txBody>
          <a:bodyPr>
            <a:noAutofit/>
          </a:bodyPr>
          <a:lstStyle>
            <a:lvl1pPr marL="0" indent="0" algn="r">
              <a:buNone/>
              <a:defRPr sz="1100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957832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UNIVERSITY–PURDUE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30124" y="464386"/>
            <a:ext cx="4560579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0124" y="1629404"/>
            <a:ext cx="4560579" cy="2801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09" y="0"/>
            <a:ext cx="3570941" cy="51435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5847" y="486799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635303" y="4661517"/>
            <a:ext cx="387197" cy="528963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336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UNIVERSITY–PURDUE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5652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30788" y="4661517"/>
            <a:ext cx="9228667" cy="528963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UNIVERSITY–PURDUE UNIVERSITY COLUMBUS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70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35303" y="4070963"/>
            <a:ext cx="533859" cy="1077919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27" y="4189193"/>
            <a:ext cx="356010" cy="451859"/>
          </a:xfrm>
          <a:prstGeom prst="rect">
            <a:avLst/>
          </a:prstGeom>
        </p:spPr>
      </p:pic>
      <p:pic>
        <p:nvPicPr>
          <p:cNvPr id="3" name="Picture 2" descr="IUPUC_ftp.H.2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589" y="4180839"/>
            <a:ext cx="1520490" cy="471876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536602" y="680397"/>
            <a:ext cx="7859185" cy="272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15847" y="680397"/>
            <a:ext cx="82664" cy="387197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tp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234" y="4744515"/>
            <a:ext cx="1810311" cy="13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61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2" y="634604"/>
            <a:ext cx="680248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1589938"/>
            <a:ext cx="6802482" cy="3215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9" r:id="rId1"/>
    <p:sldLayoutId id="2147493467" r:id="rId2"/>
    <p:sldLayoutId id="2147493472" r:id="rId3"/>
    <p:sldLayoutId id="2147493457" r:id="rId4"/>
    <p:sldLayoutId id="2147493456" r:id="rId5"/>
    <p:sldLayoutId id="2147493474" r:id="rId6"/>
    <p:sldLayoutId id="2147493475" r:id="rId7"/>
    <p:sldLayoutId id="2147493476" r:id="rId8"/>
    <p:sldLayoutId id="214749347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iupuc.edu/honors/admission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scayot@iu.edu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hyperlink" Target="mailto:brehobbs@iu.ed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1.jpe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5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93" y="3084357"/>
            <a:ext cx="7734221" cy="1114494"/>
          </a:xfrm>
        </p:spPr>
        <p:txBody>
          <a:bodyPr/>
          <a:lstStyle/>
          <a:p>
            <a:r>
              <a:rPr lang="en-US" dirty="0"/>
              <a:t>IUPUC Honors Program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INDIANA UNIVERSITY–PURDUE </a:t>
            </a:r>
            <a:r>
              <a:rPr lang="en-US"/>
              <a:t>UNIVERSITY COLUMBUS</a:t>
            </a: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7592A1F-D783-9E4C-AC49-ECF3C9D1E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902" y="0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17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10F8CD-9A58-C847-B01C-1FAE0541DDE6}"/>
              </a:ext>
            </a:extLst>
          </p:cNvPr>
          <p:cNvSpPr txBox="1"/>
          <p:nvPr/>
        </p:nvSpPr>
        <p:spPr>
          <a:xfrm>
            <a:off x="234176" y="275059"/>
            <a:ext cx="867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How does this change my course of study?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963C24-1808-8449-B214-A674812BCE69}"/>
              </a:ext>
            </a:extLst>
          </p:cNvPr>
          <p:cNvSpPr txBox="1"/>
          <p:nvPr/>
        </p:nvSpPr>
        <p:spPr>
          <a:xfrm>
            <a:off x="234176" y="859834"/>
            <a:ext cx="84972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Required 24 honors credits before graduation integrated into your existing plan of study. </a:t>
            </a:r>
          </a:p>
          <a:p>
            <a:endParaRPr lang="en-US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Approximately class per/semester, students choose to “honors option” a course of interest.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with an instructor, students complete an extension project of course material.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This may involve field or lab research, a community engaged project, or another in-depth exploration determined together by student and instructor! </a:t>
            </a:r>
          </a:p>
        </p:txBody>
      </p:sp>
    </p:spTree>
    <p:extLst>
      <p:ext uri="{BB962C8B-B14F-4D97-AF65-F5344CB8AC3E}">
        <p14:creationId xmlns:p14="http://schemas.microsoft.com/office/powerpoint/2010/main" val="420681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9B00DA-2C4C-5748-B1B1-547340D1B0F7}"/>
              </a:ext>
            </a:extLst>
          </p:cNvPr>
          <p:cNvSpPr/>
          <p:nvPr/>
        </p:nvSpPr>
        <p:spPr>
          <a:xfrm>
            <a:off x="189571" y="490653"/>
            <a:ext cx="8653345" cy="3297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70201"/>
                </a:solidFill>
              </a:rPr>
              <a:t>Honors Program Requirements:</a:t>
            </a:r>
          </a:p>
          <a:p>
            <a:endParaRPr lang="en-US" sz="3000" b="1" dirty="0">
              <a:solidFill>
                <a:srgbClr val="070201"/>
              </a:solidFill>
            </a:endParaRPr>
          </a:p>
          <a:p>
            <a:r>
              <a:rPr lang="en-US" sz="825" dirty="0">
                <a:solidFill>
                  <a:srgbClr val="070201"/>
                </a:solidFill>
              </a:rPr>
              <a:t>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201"/>
                </a:solidFill>
              </a:rPr>
              <a:t>Complete 24 credit hours of honors work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201"/>
                </a:solidFill>
              </a:rPr>
              <a:t>3 credits/semester x 8 semesters</a:t>
            </a:r>
          </a:p>
          <a:p>
            <a:pPr marL="342900" lvl="1"/>
            <a:endParaRPr lang="en-US" sz="2000" dirty="0">
              <a:solidFill>
                <a:srgbClr val="07020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201"/>
                </a:solidFill>
              </a:rPr>
              <a:t>Maintain an overall and Honors Program 3.3 or higher cumulative GPA.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7020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70201"/>
                </a:solidFill>
              </a:rPr>
              <a:t>Complete at least 3 hours of honors credits each semester.</a:t>
            </a:r>
          </a:p>
        </p:txBody>
      </p:sp>
    </p:spTree>
    <p:extLst>
      <p:ext uri="{BB962C8B-B14F-4D97-AF65-F5344CB8AC3E}">
        <p14:creationId xmlns:p14="http://schemas.microsoft.com/office/powerpoint/2010/main" val="946281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92A63-26CF-A440-B4AE-58BFF2C8B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and when to Apply?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5EC5A-FFB7-0446-B868-8D7C5ACD3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3" y="1629405"/>
            <a:ext cx="4795950" cy="2792362"/>
          </a:xfrm>
        </p:spPr>
        <p:txBody>
          <a:bodyPr/>
          <a:lstStyle/>
          <a:p>
            <a:pPr fontAlgn="base"/>
            <a:r>
              <a:rPr lang="en-US" dirty="0"/>
              <a:t>Complete the easy application form by </a:t>
            </a:r>
            <a:r>
              <a:rPr lang="en-US" b="1" dirty="0"/>
              <a:t>June 15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available at: </a:t>
            </a:r>
          </a:p>
          <a:p>
            <a:pPr marL="0" indent="0" fontAlgn="base">
              <a:buNone/>
            </a:pPr>
            <a:r>
              <a:rPr lang="en-US" u="sng" dirty="0">
                <a:hlinkClick r:id="rId2"/>
              </a:rPr>
              <a:t>https://iupuc.edu/honors/admission</a:t>
            </a:r>
            <a:r>
              <a:rPr lang="en-US" dirty="0"/>
              <a:t> 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Students are notified in July if they are a scholarship recipient. </a:t>
            </a: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F6660C-DC60-8640-8B51-64776C424A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D5B98A-622F-0642-82CC-750007FC19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5882" y="0"/>
            <a:ext cx="470009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3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91B847-F65D-894D-A644-0628304D2679}"/>
              </a:ext>
            </a:extLst>
          </p:cNvPr>
          <p:cNvSpPr txBox="1"/>
          <p:nvPr/>
        </p:nvSpPr>
        <p:spPr>
          <a:xfrm>
            <a:off x="5036634" y="4081036"/>
            <a:ext cx="3237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from IUPUC 2018-19 Annual Report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2CD86-4DD8-CF48-8F7E-3A74868F97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7646" y="1730042"/>
            <a:ext cx="4087851" cy="23509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35441F-AE3C-8641-9845-7A4A203F3094}"/>
              </a:ext>
            </a:extLst>
          </p:cNvPr>
          <p:cNvSpPr txBox="1"/>
          <p:nvPr/>
        </p:nvSpPr>
        <p:spPr>
          <a:xfrm>
            <a:off x="461433" y="434255"/>
            <a:ext cx="8221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Enrich your college experience </a:t>
            </a:r>
          </a:p>
          <a:p>
            <a:pPr algn="ctr"/>
            <a:r>
              <a:rPr lang="en-US" sz="3200" dirty="0"/>
              <a:t>- be an Honors Scholar! </a:t>
            </a:r>
          </a:p>
        </p:txBody>
      </p:sp>
    </p:spTree>
    <p:extLst>
      <p:ext uri="{BB962C8B-B14F-4D97-AF65-F5344CB8AC3E}">
        <p14:creationId xmlns:p14="http://schemas.microsoft.com/office/powerpoint/2010/main" val="264630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029" y="696686"/>
            <a:ext cx="4044767" cy="18750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endParaRPr lang="en-US" b="1" u="sng" dirty="0"/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b="1" u="sng" dirty="0">
                <a:solidFill>
                  <a:schemeClr val="bg2"/>
                </a:solidFill>
              </a:rPr>
              <a:t>Program Director: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</a:rPr>
              <a:t>Dr. Stephanie </a:t>
            </a:r>
            <a:r>
              <a:rPr lang="en-US" dirty="0" err="1">
                <a:solidFill>
                  <a:schemeClr val="bg2"/>
                </a:solidFill>
              </a:rPr>
              <a:t>Serriere</a:t>
            </a:r>
            <a:endParaRPr lang="en-US" dirty="0">
              <a:solidFill>
                <a:schemeClr val="bg2"/>
              </a:solidFill>
            </a:endParaRP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scayot@iu.edu</a:t>
            </a:r>
            <a:r>
              <a:rPr lang="en-US" dirty="0">
                <a:solidFill>
                  <a:schemeClr val="bg2"/>
                </a:solidFill>
              </a:rPr>
              <a:t> 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</a:rPr>
              <a:t>812.348.7245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</a:rPr>
              <a:t>Office: CC 155G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87045C-84CC-5346-BD40-77966D6F3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245" y="2694741"/>
            <a:ext cx="2275114" cy="22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9FE6BC-EF48-6549-AC69-E56419461D7B}"/>
              </a:ext>
            </a:extLst>
          </p:cNvPr>
          <p:cNvSpPr txBox="1"/>
          <p:nvPr/>
        </p:nvSpPr>
        <p:spPr>
          <a:xfrm>
            <a:off x="5715000" y="936171"/>
            <a:ext cx="3063604" cy="202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b="1" u="sng" dirty="0">
                <a:solidFill>
                  <a:schemeClr val="bg2"/>
                </a:solidFill>
              </a:rPr>
              <a:t>Honors Advisor</a:t>
            </a:r>
            <a:r>
              <a:rPr lang="en-US" u="sng" dirty="0">
                <a:solidFill>
                  <a:schemeClr val="bg2"/>
                </a:solidFill>
              </a:rPr>
              <a:t>:</a:t>
            </a:r>
          </a:p>
          <a:p>
            <a:pPr algn="ctr"/>
            <a:r>
              <a:rPr lang="en-US" dirty="0">
                <a:solidFill>
                  <a:schemeClr val="bg2"/>
                </a:solidFill>
              </a:rPr>
              <a:t>Bree Hobbs</a:t>
            </a:r>
          </a:p>
          <a:p>
            <a:pPr algn="ctr"/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brehobbs@iu.edu</a:t>
            </a:r>
            <a:r>
              <a:rPr lang="en-US" dirty="0">
                <a:solidFill>
                  <a:srgbClr val="0070C0"/>
                </a:solidFill>
              </a:rPr>
              <a:t>  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</a:rPr>
              <a:t>812.348.7274</a:t>
            </a:r>
          </a:p>
          <a:p>
            <a:pPr algn="ctr">
              <a:lnSpc>
                <a:spcPct val="110000"/>
              </a:lnSpc>
              <a:spcAft>
                <a:spcPts val="500"/>
              </a:spcAft>
            </a:pPr>
            <a:r>
              <a:rPr lang="en-US" dirty="0">
                <a:solidFill>
                  <a:schemeClr val="bg2"/>
                </a:solidFill>
              </a:rPr>
              <a:t>Office: 156E </a:t>
            </a:r>
          </a:p>
          <a:p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806B48E-2879-0C4B-B358-8EC01BCF9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122" y="2678273"/>
            <a:ext cx="2370364" cy="237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29EC7-977C-5E40-8DE7-4F783F43412C}"/>
              </a:ext>
            </a:extLst>
          </p:cNvPr>
          <p:cNvSpPr txBox="1"/>
          <p:nvPr/>
        </p:nvSpPr>
        <p:spPr>
          <a:xfrm>
            <a:off x="2137138" y="173645"/>
            <a:ext cx="4869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</a:rPr>
              <a:t>Your Honors Support Team</a:t>
            </a:r>
          </a:p>
        </p:txBody>
      </p:sp>
    </p:spTree>
    <p:extLst>
      <p:ext uri="{BB962C8B-B14F-4D97-AF65-F5344CB8AC3E}">
        <p14:creationId xmlns:p14="http://schemas.microsoft.com/office/powerpoint/2010/main" val="238184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C4D432B-13A5-3B47-877B-9C245689B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422281"/>
              </p:ext>
            </p:extLst>
          </p:nvPr>
        </p:nvGraphicFramePr>
        <p:xfrm>
          <a:off x="198257" y="691376"/>
          <a:ext cx="8678114" cy="2832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FF19583-E237-5146-805E-602BF9865AD1}"/>
              </a:ext>
            </a:extLst>
          </p:cNvPr>
          <p:cNvSpPr txBox="1">
            <a:spLocks/>
          </p:cNvSpPr>
          <p:nvPr/>
        </p:nvSpPr>
        <p:spPr>
          <a:xfrm>
            <a:off x="2185640" y="106916"/>
            <a:ext cx="5040350" cy="779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i="0" kern="100" spc="0">
                <a:solidFill>
                  <a:srgbClr val="40404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/>
              <a:t>Who is invited to join?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B1682-115A-7341-8A69-9C8D54100704}"/>
              </a:ext>
            </a:extLst>
          </p:cNvPr>
          <p:cNvSpPr txBox="1"/>
          <p:nvPr/>
        </p:nvSpPr>
        <p:spPr>
          <a:xfrm>
            <a:off x="1165914" y="4928056"/>
            <a:ext cx="32377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Image from IUPUC 2018-19 Annual Report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3025BE-61A4-5545-83EC-DC7F86931B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6564" y="2933495"/>
            <a:ext cx="6921500" cy="2349500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0DE06C-E24A-0A4F-B5AC-C997DB53C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3475111"/>
              </p:ext>
            </p:extLst>
          </p:nvPr>
        </p:nvGraphicFramePr>
        <p:xfrm>
          <a:off x="267630" y="886235"/>
          <a:ext cx="8385716" cy="176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51976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411153"/>
            <a:ext cx="8004391" cy="699065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Top 5 reasons to be an Honors Scholar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33956" y="284947"/>
            <a:ext cx="3700462" cy="252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IUPUC Honors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1FDCC5A-2136-4685-936B-651B63B1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3617987"/>
              </p:ext>
            </p:extLst>
          </p:nvPr>
        </p:nvGraphicFramePr>
        <p:xfrm>
          <a:off x="133815" y="1025912"/>
          <a:ext cx="9010185" cy="324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401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9ADCD-CAFE-904E-B85D-69E58496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489BB-3049-D049-9956-9221A4500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115" y="1243704"/>
            <a:ext cx="4715768" cy="3178063"/>
          </a:xfrm>
        </p:spPr>
        <p:txBody>
          <a:bodyPr>
            <a:normAutofit fontScale="92500"/>
          </a:bodyPr>
          <a:lstStyle/>
          <a:p>
            <a:r>
              <a:rPr lang="en-US" dirty="0"/>
              <a:t>$1,000/year of $5,962 annual tuition = ~17% of your annual tuition covered</a:t>
            </a:r>
          </a:p>
          <a:p>
            <a:r>
              <a:rPr lang="en-US" dirty="0"/>
              <a:t>~14 scholarships to be awarded this summer for next year. </a:t>
            </a:r>
          </a:p>
          <a:p>
            <a:r>
              <a:rPr lang="en-US" dirty="0"/>
              <a:t>$500/semester</a:t>
            </a:r>
          </a:p>
          <a:p>
            <a:r>
              <a:rPr lang="en-US" dirty="0"/>
              <a:t>Must be enrolled in 12 or more credit hours</a:t>
            </a:r>
          </a:p>
          <a:p>
            <a:r>
              <a:rPr lang="en-US" dirty="0"/>
              <a:t>Summers are not funded.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ow to Know if You Qualify for a Tuition Waiver | Student Debt Relief">
            <a:extLst>
              <a:ext uri="{FF2B5EF4-FFF2-40B4-BE49-F238E27FC236}">
                <a16:creationId xmlns:a16="http://schemas.microsoft.com/office/drawing/2014/main" id="{2291210B-EC1E-1843-BA82-D71DE15B732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3" r="152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EBDE52-EAB8-514F-813C-F11FFA427687}"/>
              </a:ext>
            </a:extLst>
          </p:cNvPr>
          <p:cNvSpPr txBox="1"/>
          <p:nvPr/>
        </p:nvSpPr>
        <p:spPr>
          <a:xfrm>
            <a:off x="8082643" y="4928056"/>
            <a:ext cx="21227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/>
              <a:t>Studentdebtrelief.us</a:t>
            </a:r>
            <a:endParaRPr lang="en-US" sz="8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E76FCF3-AB32-BCFA-BC39-783838C496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777337"/>
              </p:ext>
            </p:extLst>
          </p:nvPr>
        </p:nvGraphicFramePr>
        <p:xfrm>
          <a:off x="1094597" y="-67393"/>
          <a:ext cx="7270838" cy="2272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0986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ED9DFD98-926E-894B-9F62-8CAF86B86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85" y="971914"/>
            <a:ext cx="3035300" cy="3048000"/>
          </a:xfrm>
          <a:prstGeom prst="rect">
            <a:avLst/>
          </a:prstGeom>
        </p:spPr>
      </p:pic>
      <p:pic>
        <p:nvPicPr>
          <p:cNvPr id="7" name="Picture 6" descr="A picture containing person&#10;&#10;Description automatically generated">
            <a:extLst>
              <a:ext uri="{FF2B5EF4-FFF2-40B4-BE49-F238E27FC236}">
                <a16:creationId xmlns:a16="http://schemas.microsoft.com/office/drawing/2014/main" id="{A854C2A9-7A21-7D49-A1BF-EE80042119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086" y="913936"/>
            <a:ext cx="2281030" cy="30976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23304A-E524-7D4C-AAFC-B186CE9508A7}"/>
              </a:ext>
            </a:extLst>
          </p:cNvPr>
          <p:cNvSpPr txBox="1"/>
          <p:nvPr/>
        </p:nvSpPr>
        <p:spPr>
          <a:xfrm>
            <a:off x="769434" y="234176"/>
            <a:ext cx="6936059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#2. Work closely with faculty on projects</a:t>
            </a:r>
          </a:p>
          <a:p>
            <a:endParaRPr lang="en-US" dirty="0">
              <a:cs typeface="Arial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B589CF7-8567-AA64-B0D4-4C5FEDF94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4530" y="913373"/>
            <a:ext cx="2494722" cy="3097267"/>
          </a:xfrm>
          <a:prstGeom prst="rect">
            <a:avLst/>
          </a:prstGeom>
        </p:spPr>
      </p:pic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E47F55D-C515-F8AE-F4C5-CC9679BC98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120079"/>
              </p:ext>
            </p:extLst>
          </p:nvPr>
        </p:nvGraphicFramePr>
        <p:xfrm>
          <a:off x="2030532" y="3937248"/>
          <a:ext cx="5970468" cy="1924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6368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212370"/>
            <a:ext cx="8004391" cy="1585304"/>
          </a:xfrm>
        </p:spPr>
        <p:txBody>
          <a:bodyPr anchor="ctr">
            <a:normAutofit/>
          </a:bodyPr>
          <a:lstStyle/>
          <a:p>
            <a:pPr algn="ctr"/>
            <a:r>
              <a:rPr lang="en-US" b="0" dirty="0"/>
              <a:t>#3. Receive special recognition at graduation, on your diploma, and on your resume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33956" y="284947"/>
            <a:ext cx="3700462" cy="252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IUPUC Honors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1FDCC5A-2136-4685-936B-651B63B1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4291122"/>
              </p:ext>
            </p:extLst>
          </p:nvPr>
        </p:nvGraphicFramePr>
        <p:xfrm>
          <a:off x="26141" y="2359412"/>
          <a:ext cx="9010185" cy="324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B9CF7C8-4279-C41C-AFF3-230CDE438F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45" y="1600957"/>
            <a:ext cx="3140765" cy="209067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089D41B-17D3-4107-7A9C-3168980B360A}"/>
              </a:ext>
            </a:extLst>
          </p:cNvPr>
          <p:cNvSpPr txBox="1"/>
          <p:nvPr/>
        </p:nvSpPr>
        <p:spPr>
          <a:xfrm>
            <a:off x="168966" y="3610389"/>
            <a:ext cx="33229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Segoe UI"/>
              </a:rPr>
              <a:t>IUPUC Medallion Ceremony ​</a:t>
            </a:r>
          </a:p>
          <a:p>
            <a:pPr algn="ctr"/>
            <a:r>
              <a:rPr lang="en-US">
                <a:cs typeface="Segoe UI"/>
              </a:rPr>
              <a:t>immediately preceding IUPUC Graduation​</a:t>
            </a:r>
          </a:p>
          <a:p>
            <a:r>
              <a:rPr lang="en-US">
                <a:cs typeface="Segoe UI"/>
              </a:rPr>
              <a:t>​</a:t>
            </a:r>
          </a:p>
        </p:txBody>
      </p:sp>
      <p:pic>
        <p:nvPicPr>
          <p:cNvPr id="24" name="Picture 2" descr="A picture containing text, coin&#10;&#10;Description automatically generated">
            <a:extLst>
              <a:ext uri="{FF2B5EF4-FFF2-40B4-BE49-F238E27FC236}">
                <a16:creationId xmlns:a16="http://schemas.microsoft.com/office/drawing/2014/main" id="{E776A66F-3820-10AC-33DB-5A055FEE6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59" y="1996109"/>
            <a:ext cx="914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411153"/>
            <a:ext cx="8004391" cy="864717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0" dirty="0"/>
              <a:t>#4. Present your work at conference, workshops, and events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33956" y="284947"/>
            <a:ext cx="3700462" cy="252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IUPUC Honors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1FDCC5A-2136-4685-936B-651B63B1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4383319"/>
              </p:ext>
            </p:extLst>
          </p:nvPr>
        </p:nvGraphicFramePr>
        <p:xfrm>
          <a:off x="282902" y="1531152"/>
          <a:ext cx="9010185" cy="324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1">
            <a:extLst>
              <a:ext uri="{FF2B5EF4-FFF2-40B4-BE49-F238E27FC236}">
                <a16:creationId xmlns:a16="http://schemas.microsoft.com/office/drawing/2014/main" id="{B9FBED1F-F9EA-DF30-7E43-A6FB362A57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828" y="1571089"/>
            <a:ext cx="3575602" cy="1670019"/>
          </a:xfrm>
          <a:prstGeom prst="rect">
            <a:avLst/>
          </a:prstGeom>
        </p:spPr>
      </p:pic>
      <p:pic>
        <p:nvPicPr>
          <p:cNvPr id="22" name="Picture 22">
            <a:extLst>
              <a:ext uri="{FF2B5EF4-FFF2-40B4-BE49-F238E27FC236}">
                <a16:creationId xmlns:a16="http://schemas.microsoft.com/office/drawing/2014/main" id="{B1C2D1A2-199D-6C5F-E7DC-AF0A2D811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4465" y="1570428"/>
            <a:ext cx="2743200" cy="180386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C997F0B-382B-6A22-4722-F424B40A2D55}"/>
              </a:ext>
            </a:extLst>
          </p:cNvPr>
          <p:cNvSpPr txBox="1"/>
          <p:nvPr/>
        </p:nvSpPr>
        <p:spPr>
          <a:xfrm>
            <a:off x="231085" y="3332922"/>
            <a:ext cx="356317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404041"/>
                </a:solidFill>
              </a:rPr>
              <a:t>A perfect opportunity to present at the </a:t>
            </a:r>
            <a:r>
              <a:rPr lang="en-US">
                <a:cs typeface="Arial"/>
              </a:rPr>
              <a:t>​</a:t>
            </a:r>
            <a:br>
              <a:rPr lang="en-US">
                <a:cs typeface="Arial"/>
              </a:rPr>
            </a:br>
            <a:r>
              <a:rPr lang="en-US" b="1">
                <a:solidFill>
                  <a:srgbClr val="404041"/>
                </a:solidFill>
              </a:rPr>
              <a:t>Office of Student Research (OSR) exhibition!  </a:t>
            </a:r>
            <a:r>
              <a:rPr lang="en-US">
                <a:cs typeface="Arial"/>
              </a:rPr>
              <a:t>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0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027" y="585088"/>
            <a:ext cx="8004391" cy="69906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0" dirty="0"/>
              <a:t>#5- Participate in activities with fellow honors student in and out of the classroom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33956" y="284947"/>
            <a:ext cx="3700462" cy="2524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IUPUC Honors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1FDCC5A-2136-4685-936B-651B63B176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946776"/>
              </p:ext>
            </p:extLst>
          </p:nvPr>
        </p:nvGraphicFramePr>
        <p:xfrm>
          <a:off x="-64968" y="1775488"/>
          <a:ext cx="9010185" cy="3415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Picture 21">
            <a:extLst>
              <a:ext uri="{FF2B5EF4-FFF2-40B4-BE49-F238E27FC236}">
                <a16:creationId xmlns:a16="http://schemas.microsoft.com/office/drawing/2014/main" id="{7A1E3754-0FB6-FD8C-D8C1-A52F972D0A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875" y="1505364"/>
            <a:ext cx="2199447" cy="2940327"/>
          </a:xfrm>
          <a:prstGeom prst="rect">
            <a:avLst/>
          </a:prstGeom>
        </p:spPr>
      </p:pic>
      <p:pic>
        <p:nvPicPr>
          <p:cNvPr id="22" name="Picture 22" descr="A group of people sitting around a table&#10;&#10;Description automatically generated">
            <a:extLst>
              <a:ext uri="{FF2B5EF4-FFF2-40B4-BE49-F238E27FC236}">
                <a16:creationId xmlns:a16="http://schemas.microsoft.com/office/drawing/2014/main" id="{8F7ACF94-D97D-2BCA-F9F5-EB09F1B3B7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7302" y="1777211"/>
            <a:ext cx="3455504" cy="257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4951"/>
      </p:ext>
    </p:extLst>
  </p:cSld>
  <p:clrMapOvr>
    <a:masterClrMapping/>
  </p:clrMapOvr>
</p:sld>
</file>

<file path=ppt/theme/theme1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PUColumbus-template" id="{6198D135-DC3C-4C43-91A4-94D9ED44B305}" vid="{FD2769E1-437B-0948-88B7-E5019C2B67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C2DD1030351B46991051B21929BE67" ma:contentTypeVersion="13" ma:contentTypeDescription="Create a new document." ma:contentTypeScope="" ma:versionID="633d10d61845ae55af97d082b75fc921">
  <xsd:schema xmlns:xsd="http://www.w3.org/2001/XMLSchema" xmlns:xs="http://www.w3.org/2001/XMLSchema" xmlns:p="http://schemas.microsoft.com/office/2006/metadata/properties" xmlns:ns2="1a4fcc79-c425-42d6-8790-7e034c4a191c" xmlns:ns3="57b0fdcf-8889-4bd0-b6e1-d7dba30f4425" targetNamespace="http://schemas.microsoft.com/office/2006/metadata/properties" ma:root="true" ma:fieldsID="a6459d6fd1c83e2b90842797aa849b56" ns2:_="" ns3:_="">
    <xsd:import namespace="1a4fcc79-c425-42d6-8790-7e034c4a191c"/>
    <xsd:import namespace="57b0fdcf-8889-4bd0-b6e1-d7dba30f44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4fcc79-c425-42d6-8790-7e034c4a19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0fdcf-8889-4bd0-b6e1-d7dba30f442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A2EE0203-D98D-4E0D-9516-5826C43EA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4fcc79-c425-42d6-8790-7e034c4a191c"/>
    <ds:schemaRef ds:uri="57b0fdcf-8889-4bd0-b6e1-d7dba30f44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</Template>
  <TotalTime>267</TotalTime>
  <Words>473</Words>
  <Application>Microsoft Office PowerPoint</Application>
  <PresentationFormat>On-screen Show (16:9)</PresentationFormat>
  <Paragraphs>73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Main</vt:lpstr>
      <vt:lpstr>IUPUC Honors Program</vt:lpstr>
      <vt:lpstr>PowerPoint Presentation</vt:lpstr>
      <vt:lpstr>PowerPoint Presentation</vt:lpstr>
      <vt:lpstr>Top 5 reasons to be an Honors Scholar </vt:lpstr>
      <vt:lpstr>Finances</vt:lpstr>
      <vt:lpstr>PowerPoint Presentation</vt:lpstr>
      <vt:lpstr>#3. Receive special recognition at graduation, on your diploma, and on your resume</vt:lpstr>
      <vt:lpstr>#4. Present your work at conference, workshops, and events</vt:lpstr>
      <vt:lpstr>#5- Participate in activities with fellow honors student in and out of the classroom </vt:lpstr>
      <vt:lpstr>PowerPoint Presentation</vt:lpstr>
      <vt:lpstr>PowerPoint Presentation</vt:lpstr>
      <vt:lpstr>How and when to Apply?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IUPUC Honors Program</dc:title>
  <dc:creator>Serriere, Stephanie Cayot</dc:creator>
  <cp:lastModifiedBy>Jayne Morris</cp:lastModifiedBy>
  <cp:revision>82</cp:revision>
  <cp:lastPrinted>2014-06-24T16:10:50Z</cp:lastPrinted>
  <dcterms:created xsi:type="dcterms:W3CDTF">2022-03-04T14:09:41Z</dcterms:created>
  <dcterms:modified xsi:type="dcterms:W3CDTF">2022-11-03T14:56:42Z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0x0101003AC2DD1030351B46991051B21929BE67</vt:lpwstr>
  </property>
</Properties>
</file>